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16"/>
  </p:notesMasterIdLst>
  <p:sldIdLst>
    <p:sldId id="289" r:id="rId5"/>
    <p:sldId id="290" r:id="rId6"/>
    <p:sldId id="326" r:id="rId7"/>
    <p:sldId id="296" r:id="rId8"/>
    <p:sldId id="312" r:id="rId9"/>
    <p:sldId id="327" r:id="rId10"/>
    <p:sldId id="332" r:id="rId11"/>
    <p:sldId id="328" r:id="rId12"/>
    <p:sldId id="329" r:id="rId13"/>
    <p:sldId id="331" r:id="rId14"/>
    <p:sldId id="33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Moderat" panose="00000500000000000000" pitchFamily="50"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686" userDrawn="1">
          <p15:clr>
            <a:srgbClr val="A4A3A4"/>
          </p15:clr>
        </p15:guide>
        <p15:guide id="4"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C1C7B-548B-4818-9A51-F9790A1D45FE}" v="4" dt="2022-09-04T23:20:17.174"/>
    <p1510:client id="{5FC6B3B1-9270-173D-3E66-0735C435A5A0}" v="36" dt="2023-02-12T03:30:39.185"/>
    <p1510:client id="{702B4170-1E65-20EB-68C4-9D3F27475F7B}" v="190" dt="2023-07-27T02:47:21.253"/>
    <p1510:client id="{7DB83FF8-B98D-8C88-A72A-5BE27DC2BE6F}" v="66" dt="2023-07-27T02:24:14.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5226" autoAdjust="0"/>
  </p:normalViewPr>
  <p:slideViewPr>
    <p:cSldViewPr snapToGrid="0" showGuides="1">
      <p:cViewPr varScale="1">
        <p:scale>
          <a:sx n="76" d="100"/>
          <a:sy n="76" d="100"/>
        </p:scale>
        <p:origin x="516" y="84"/>
      </p:cViewPr>
      <p:guideLst>
        <p:guide orient="horz" pos="2160"/>
        <p:guide pos="3817"/>
        <p:guide orient="horz" pos="686"/>
        <p:guide orient="horz" pos="116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AC1B2-004D-4076-AAC3-EE235580C4BD}" type="datetimeFigureOut">
              <a:rPr lang="en-NZ" smtClean="0"/>
              <a:t>4/12/2023</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48193-932B-4638-A512-2F2F54BB9ACF}" type="slidenum">
              <a:rPr lang="en-NZ" smtClean="0"/>
              <a:t>‹#›</a:t>
            </a:fld>
            <a:endParaRPr lang="en-NZ" dirty="0"/>
          </a:p>
        </p:txBody>
      </p:sp>
    </p:spTree>
    <p:extLst>
      <p:ext uri="{BB962C8B-B14F-4D97-AF65-F5344CB8AC3E}">
        <p14:creationId xmlns:p14="http://schemas.microsoft.com/office/powerpoint/2010/main" val="189893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948193-932B-4638-A512-2F2F54BB9ACF}" type="slidenum">
              <a:rPr lang="en-NZ" smtClean="0"/>
              <a:t>2</a:t>
            </a:fld>
            <a:endParaRPr lang="en-NZ" dirty="0"/>
          </a:p>
        </p:txBody>
      </p:sp>
    </p:spTree>
    <p:extLst>
      <p:ext uri="{BB962C8B-B14F-4D97-AF65-F5344CB8AC3E}">
        <p14:creationId xmlns:p14="http://schemas.microsoft.com/office/powerpoint/2010/main" val="312676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948193-932B-4638-A512-2F2F54BB9ACF}" type="slidenum">
              <a:rPr lang="en-NZ" smtClean="0"/>
              <a:t>3</a:t>
            </a:fld>
            <a:endParaRPr lang="en-NZ" dirty="0"/>
          </a:p>
        </p:txBody>
      </p:sp>
    </p:spTree>
    <p:extLst>
      <p:ext uri="{BB962C8B-B14F-4D97-AF65-F5344CB8AC3E}">
        <p14:creationId xmlns:p14="http://schemas.microsoft.com/office/powerpoint/2010/main" val="240852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948193-932B-4638-A512-2F2F54BB9ACF}" type="slidenum">
              <a:rPr lang="en-NZ" smtClean="0"/>
              <a:t>4</a:t>
            </a:fld>
            <a:endParaRPr lang="en-NZ"/>
          </a:p>
        </p:txBody>
      </p:sp>
    </p:spTree>
    <p:extLst>
      <p:ext uri="{BB962C8B-B14F-4D97-AF65-F5344CB8AC3E}">
        <p14:creationId xmlns:p14="http://schemas.microsoft.com/office/powerpoint/2010/main" val="376239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948193-932B-4638-A512-2F2F54BB9ACF}" type="slidenum">
              <a:rPr lang="en-NZ" smtClean="0"/>
              <a:t>5</a:t>
            </a:fld>
            <a:endParaRPr lang="en-NZ" dirty="0"/>
          </a:p>
        </p:txBody>
      </p:sp>
    </p:spTree>
    <p:extLst>
      <p:ext uri="{BB962C8B-B14F-4D97-AF65-F5344CB8AC3E}">
        <p14:creationId xmlns:p14="http://schemas.microsoft.com/office/powerpoint/2010/main" val="3689543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074" y="379413"/>
            <a:ext cx="10575852" cy="2963862"/>
          </a:xfrm>
        </p:spPr>
        <p:txBody>
          <a:bodyPr anchor="b"/>
          <a:lstStyle>
            <a:lvl1pPr algn="ctr">
              <a:defRPr sz="6000"/>
            </a:lvl1pPr>
          </a:lstStyle>
          <a:p>
            <a:r>
              <a:rPr lang="en-US"/>
              <a:t>Click to edit Master title style</a:t>
            </a:r>
            <a:endParaRPr lang="en-NZ" dirty="0"/>
          </a:p>
        </p:txBody>
      </p:sp>
      <p:sp>
        <p:nvSpPr>
          <p:cNvPr id="3" name="Subtitle 2"/>
          <p:cNvSpPr>
            <a:spLocks noGrp="1"/>
          </p:cNvSpPr>
          <p:nvPr>
            <p:ph type="subTitle" idx="1"/>
          </p:nvPr>
        </p:nvSpPr>
        <p:spPr>
          <a:xfrm>
            <a:off x="808074" y="3448050"/>
            <a:ext cx="10575852" cy="1066800"/>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Tree>
    <p:extLst>
      <p:ext uri="{BB962C8B-B14F-4D97-AF65-F5344CB8AC3E}">
        <p14:creationId xmlns:p14="http://schemas.microsoft.com/office/powerpoint/2010/main" val="99834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mage -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3"/>
          <p:cNvSpPr>
            <a:spLocks noGrp="1"/>
          </p:cNvSpPr>
          <p:nvPr>
            <p:ph sz="half" idx="12"/>
          </p:nvPr>
        </p:nvSpPr>
        <p:spPr>
          <a:xfrm>
            <a:off x="435346" y="3590501"/>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43675" y="381000"/>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1" y="0"/>
            <a:ext cx="6086474" cy="3419475"/>
          </a:xfrm>
        </p:spPr>
        <p:txBody>
          <a:bodyPr/>
          <a:lstStyle/>
          <a:p>
            <a:r>
              <a:rPr lang="en-US"/>
              <a:t>Click icon to add picture</a:t>
            </a:r>
            <a:endParaRPr lang="en-NZ"/>
          </a:p>
        </p:txBody>
      </p:sp>
      <p:sp>
        <p:nvSpPr>
          <p:cNvPr id="7" name="Picture Placeholder 5"/>
          <p:cNvSpPr>
            <a:spLocks noGrp="1"/>
          </p:cNvSpPr>
          <p:nvPr>
            <p:ph type="pic" sz="quarter" idx="11"/>
          </p:nvPr>
        </p:nvSpPr>
        <p:spPr>
          <a:xfrm>
            <a:off x="6086475"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25109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Image -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522429" y="3590501"/>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8" name="Content Placeholder 3"/>
          <p:cNvSpPr>
            <a:spLocks noGrp="1"/>
          </p:cNvSpPr>
          <p:nvPr>
            <p:ph sz="half" idx="12"/>
          </p:nvPr>
        </p:nvSpPr>
        <p:spPr>
          <a:xfrm>
            <a:off x="460984" y="372454"/>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7" name="Picture Placeholder 5"/>
          <p:cNvSpPr>
            <a:spLocks noGrp="1"/>
          </p:cNvSpPr>
          <p:nvPr>
            <p:ph type="pic" sz="quarter" idx="11"/>
          </p:nvPr>
        </p:nvSpPr>
        <p:spPr>
          <a:xfrm>
            <a:off x="1" y="3429000"/>
            <a:ext cx="6086474" cy="3419475"/>
          </a:xfrm>
        </p:spPr>
        <p:txBody>
          <a:bodyPr/>
          <a:lstStyle/>
          <a:p>
            <a:r>
              <a:rPr lang="en-US"/>
              <a:t>Click icon to add picture</a:t>
            </a:r>
            <a:endParaRPr lang="en-NZ" dirty="0"/>
          </a:p>
        </p:txBody>
      </p:sp>
      <p:sp>
        <p:nvSpPr>
          <p:cNvPr id="6" name="Picture Placeholder 5"/>
          <p:cNvSpPr>
            <a:spLocks noGrp="1"/>
          </p:cNvSpPr>
          <p:nvPr>
            <p:ph type="pic" sz="quarter" idx="10"/>
          </p:nvPr>
        </p:nvSpPr>
        <p:spPr>
          <a:xfrm>
            <a:off x="6078538" y="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4157874830"/>
      </p:ext>
    </p:extLst>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pos="2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Image - navy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3607593"/>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a:t>Edit Master text styles</a:t>
            </a:r>
          </a:p>
          <a:p>
            <a:pPr lvl="1"/>
            <a:r>
              <a:rPr lang="en-US"/>
              <a:t>Second level</a:t>
            </a:r>
          </a:p>
        </p:txBody>
      </p:sp>
      <p:sp>
        <p:nvSpPr>
          <p:cNvPr id="8" name="Content Placeholder 3"/>
          <p:cNvSpPr>
            <a:spLocks noGrp="1"/>
          </p:cNvSpPr>
          <p:nvPr>
            <p:ph sz="half" idx="12"/>
          </p:nvPr>
        </p:nvSpPr>
        <p:spPr>
          <a:xfrm>
            <a:off x="6538912"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a:t>Edit Master text styles</a:t>
            </a:r>
          </a:p>
          <a:p>
            <a:pPr lvl="1"/>
            <a:r>
              <a:rPr lang="en-US"/>
              <a:t>Second level</a:t>
            </a:r>
          </a:p>
        </p:txBody>
      </p:sp>
      <p:sp>
        <p:nvSpPr>
          <p:cNvPr id="6" name="Picture Placeholder 5"/>
          <p:cNvSpPr>
            <a:spLocks noGrp="1"/>
          </p:cNvSpPr>
          <p:nvPr>
            <p:ph type="pic" sz="quarter" idx="10"/>
          </p:nvPr>
        </p:nvSpPr>
        <p:spPr>
          <a:xfrm>
            <a:off x="1" y="0"/>
            <a:ext cx="6086474" cy="3419475"/>
          </a:xfrm>
        </p:spPr>
        <p:txBody>
          <a:bodyPr/>
          <a:lstStyle/>
          <a:p>
            <a:r>
              <a:rPr lang="en-US"/>
              <a:t>Click icon to add picture</a:t>
            </a:r>
            <a:endParaRPr lang="en-NZ"/>
          </a:p>
        </p:txBody>
      </p:sp>
      <p:sp>
        <p:nvSpPr>
          <p:cNvPr id="7" name="Picture Placeholder 5"/>
          <p:cNvSpPr>
            <a:spLocks noGrp="1"/>
          </p:cNvSpPr>
          <p:nvPr>
            <p:ph type="pic" sz="quarter" idx="11"/>
          </p:nvPr>
        </p:nvSpPr>
        <p:spPr>
          <a:xfrm>
            <a:off x="6086475"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121396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Image - navy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1" y="3429000"/>
            <a:ext cx="6086474" cy="3419475"/>
          </a:xfrm>
        </p:spPr>
        <p:txBody>
          <a:bodyPr/>
          <a:lstStyle/>
          <a:p>
            <a:r>
              <a:rPr lang="en-US"/>
              <a:t>Click icon to add picture</a:t>
            </a:r>
            <a:endParaRPr lang="en-NZ" dirty="0"/>
          </a:p>
        </p:txBody>
      </p:sp>
      <p:sp>
        <p:nvSpPr>
          <p:cNvPr id="3" name="Content Placeholder 2"/>
          <p:cNvSpPr>
            <a:spLocks noGrp="1"/>
          </p:cNvSpPr>
          <p:nvPr>
            <p:ph sz="half" idx="1"/>
          </p:nvPr>
        </p:nvSpPr>
        <p:spPr>
          <a:xfrm>
            <a:off x="6530975" y="3607593"/>
            <a:ext cx="5181600" cy="2831308"/>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9417"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a:t>Edit Master text styles</a:t>
            </a:r>
          </a:p>
          <a:p>
            <a:pPr lvl="1"/>
            <a:r>
              <a:rPr lang="en-US"/>
              <a:t>Second level</a:t>
            </a:r>
          </a:p>
        </p:txBody>
      </p:sp>
      <p:sp>
        <p:nvSpPr>
          <p:cNvPr id="6" name="Picture Placeholder 5"/>
          <p:cNvSpPr>
            <a:spLocks noGrp="1"/>
          </p:cNvSpPr>
          <p:nvPr>
            <p:ph type="pic" sz="quarter" idx="10"/>
          </p:nvPr>
        </p:nvSpPr>
        <p:spPr>
          <a:xfrm>
            <a:off x="6078538" y="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3058114598"/>
      </p:ext>
    </p:extLst>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pos="2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Image - whit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2438" y="3607593"/>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8" name="Content Placeholder 3"/>
          <p:cNvSpPr>
            <a:spLocks noGrp="1"/>
          </p:cNvSpPr>
          <p:nvPr>
            <p:ph sz="half" idx="12"/>
          </p:nvPr>
        </p:nvSpPr>
        <p:spPr>
          <a:xfrm>
            <a:off x="6538912" y="381000"/>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1" y="0"/>
            <a:ext cx="6086474" cy="3419475"/>
          </a:xfrm>
        </p:spPr>
        <p:txBody>
          <a:bodyPr/>
          <a:lstStyle/>
          <a:p>
            <a:r>
              <a:rPr lang="en-US"/>
              <a:t>Click icon to add picture</a:t>
            </a:r>
            <a:endParaRPr lang="en-NZ"/>
          </a:p>
        </p:txBody>
      </p:sp>
      <p:sp>
        <p:nvSpPr>
          <p:cNvPr id="7" name="Picture Placeholder 5"/>
          <p:cNvSpPr>
            <a:spLocks noGrp="1"/>
          </p:cNvSpPr>
          <p:nvPr>
            <p:ph type="pic" sz="quarter" idx="11"/>
          </p:nvPr>
        </p:nvSpPr>
        <p:spPr>
          <a:xfrm>
            <a:off x="6086475"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431973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Image - whit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538912" y="3607593"/>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8" name="Content Placeholder 3"/>
          <p:cNvSpPr>
            <a:spLocks noGrp="1"/>
          </p:cNvSpPr>
          <p:nvPr>
            <p:ph sz="half" idx="12"/>
          </p:nvPr>
        </p:nvSpPr>
        <p:spPr>
          <a:xfrm>
            <a:off x="442913" y="373433"/>
            <a:ext cx="5181600" cy="2867026"/>
          </a:xfrm>
        </p:spPr>
        <p:txBody>
          <a:bodyPr/>
          <a:lstStyle>
            <a:lvl1pPr marL="306000" indent="-306000">
              <a:buFontTx/>
              <a:buBlip>
                <a:blip r:embed="rId3"/>
              </a:buBlip>
              <a:defRPr sz="3200">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6086475" y="0"/>
            <a:ext cx="6086474" cy="3419475"/>
          </a:xfrm>
        </p:spPr>
        <p:txBody>
          <a:bodyPr/>
          <a:lstStyle/>
          <a:p>
            <a:r>
              <a:rPr lang="en-US"/>
              <a:t>Click icon to add picture</a:t>
            </a:r>
            <a:endParaRPr lang="en-NZ"/>
          </a:p>
        </p:txBody>
      </p:sp>
      <p:sp>
        <p:nvSpPr>
          <p:cNvPr id="7" name="Picture Placeholder 5"/>
          <p:cNvSpPr>
            <a:spLocks noGrp="1"/>
          </p:cNvSpPr>
          <p:nvPr>
            <p:ph type="pic" sz="quarter" idx="11"/>
          </p:nvPr>
        </p:nvSpPr>
        <p:spPr>
          <a:xfrm>
            <a:off x="9526"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3647573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Icon - half half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07593"/>
            <a:ext cx="5181600" cy="2831308"/>
          </a:xfrm>
        </p:spPr>
        <p:txBody>
          <a:bodyPr/>
          <a:lstStyle>
            <a:lvl1pPr marL="306000" indent="-306000">
              <a:buFontTx/>
              <a:buBlip>
                <a:blip r:embed="rId3"/>
              </a:buBlip>
              <a:defRPr>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43675" y="381000"/>
            <a:ext cx="5181600" cy="2867026"/>
          </a:xfrm>
        </p:spPr>
        <p:txBody>
          <a:bodyPr/>
          <a:lstStyle>
            <a:lvl1pPr marL="306000" indent="-306000">
              <a:buFontTx/>
              <a:buBlip>
                <a:blip r:embed="rId5"/>
              </a:buBlip>
              <a:defRPr>
                <a:solidFill>
                  <a:schemeClr val="bg1"/>
                </a:solidFill>
              </a:defRPr>
            </a:lvl1pPr>
            <a:lvl2pPr marL="685800" indent="-306000">
              <a:buFontTx/>
              <a:buBlip>
                <a:blip r:embed="rId6"/>
              </a:buBlip>
              <a:defRPr>
                <a:solidFill>
                  <a:schemeClr val="bg1"/>
                </a:solidFill>
              </a:defRPr>
            </a:lvl2pPr>
            <a:lvl3pPr marL="1143000" indent="-288000">
              <a:buClr>
                <a:schemeClr val="bg1"/>
              </a:buClr>
              <a:buFont typeface="Moderat" panose="00000500000000000000" pitchFamily="50" charset="0"/>
              <a:buChar char="–"/>
              <a:defRPr>
                <a:solidFill>
                  <a:schemeClr val="bg1"/>
                </a:solidFill>
              </a:defRPr>
            </a:lvl3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1" y="0"/>
            <a:ext cx="6086474" cy="3419475"/>
          </a:xfrm>
        </p:spPr>
        <p:txBody>
          <a:bodyPr/>
          <a:lstStyle>
            <a:lvl1pPr>
              <a:defRPr>
                <a:solidFill>
                  <a:schemeClr val="bg1"/>
                </a:solidFill>
              </a:defRPr>
            </a:lvl1pPr>
          </a:lstStyle>
          <a:p>
            <a:r>
              <a:rPr lang="en-US"/>
              <a:t>Click icon to add picture</a:t>
            </a:r>
            <a:endParaRPr lang="en-NZ" dirty="0"/>
          </a:p>
        </p:txBody>
      </p:sp>
      <p:sp>
        <p:nvSpPr>
          <p:cNvPr id="7" name="Picture Placeholder 5"/>
          <p:cNvSpPr>
            <a:spLocks noGrp="1"/>
          </p:cNvSpPr>
          <p:nvPr>
            <p:ph type="pic" sz="quarter" idx="11"/>
          </p:nvPr>
        </p:nvSpPr>
        <p:spPr>
          <a:xfrm>
            <a:off x="6086475"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2317127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Icon - half half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65416" y="3607593"/>
            <a:ext cx="5181600" cy="2831308"/>
          </a:xfrm>
        </p:spPr>
        <p:txBody>
          <a:bodyPr/>
          <a:lstStyle>
            <a:lvl1pPr marL="306000" indent="-306000">
              <a:buFontTx/>
              <a:buBlip>
                <a:blip r:embed="rId3"/>
              </a:buBlip>
              <a:defRPr>
                <a:solidFill>
                  <a:schemeClr val="tx1"/>
                </a:solidFill>
              </a:defRPr>
            </a:lvl1pPr>
            <a:lvl2pPr marL="685800" indent="-306000">
              <a:buFontTx/>
              <a:buBlip>
                <a:blip r:embed="rId4"/>
              </a:buBlip>
              <a:defRPr>
                <a:solidFill>
                  <a:schemeClr val="tx1"/>
                </a:solidFill>
              </a:defRPr>
            </a:lvl2pPr>
            <a:lvl3pPr>
              <a:buClr>
                <a:srgbClr val="1F355E"/>
              </a:buClr>
              <a:defRPr>
                <a:solidFill>
                  <a:schemeClr val="tx1"/>
                </a:solidFill>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9417" y="381000"/>
            <a:ext cx="5181600" cy="2867026"/>
          </a:xfrm>
        </p:spPr>
        <p:txBody>
          <a:bodyPr/>
          <a:lstStyle>
            <a:lvl1pPr marL="306000" indent="-306000">
              <a:buFontTx/>
              <a:buBlip>
                <a:blip r:embed="rId5"/>
              </a:buBlip>
              <a:defRPr>
                <a:solidFill>
                  <a:schemeClr val="bg1"/>
                </a:solidFill>
              </a:defRPr>
            </a:lvl1pPr>
            <a:lvl2pPr marL="685800" indent="-306000">
              <a:buFontTx/>
              <a:buBlip>
                <a:blip r:embed="rId6"/>
              </a:buBlip>
              <a:defRPr>
                <a:solidFill>
                  <a:schemeClr val="bg1"/>
                </a:solidFill>
              </a:defRPr>
            </a:lvl2pPr>
            <a:lvl3pPr marL="1143000" indent="-288000">
              <a:buClr>
                <a:schemeClr val="bg1"/>
              </a:buClr>
              <a:buFont typeface="Moderat" panose="00000500000000000000" pitchFamily="50" charset="0"/>
              <a:buChar char="–"/>
              <a:defRPr>
                <a:solidFill>
                  <a:schemeClr val="bg1"/>
                </a:solidFill>
              </a:defRPr>
            </a:lvl3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6086474" y="0"/>
            <a:ext cx="6086474" cy="3419475"/>
          </a:xfrm>
        </p:spPr>
        <p:txBody>
          <a:bodyPr/>
          <a:lstStyle>
            <a:lvl1pPr>
              <a:defRPr>
                <a:solidFill>
                  <a:schemeClr val="bg1"/>
                </a:solidFill>
              </a:defRPr>
            </a:lvl1pPr>
          </a:lstStyle>
          <a:p>
            <a:r>
              <a:rPr lang="en-US"/>
              <a:t>Click icon to add picture</a:t>
            </a:r>
            <a:endParaRPr lang="en-NZ" dirty="0"/>
          </a:p>
        </p:txBody>
      </p:sp>
      <p:sp>
        <p:nvSpPr>
          <p:cNvPr id="7" name="Picture Placeholder 5"/>
          <p:cNvSpPr>
            <a:spLocks noGrp="1"/>
          </p:cNvSpPr>
          <p:nvPr>
            <p:ph type="pic" sz="quarter" idx="11"/>
          </p:nvPr>
        </p:nvSpPr>
        <p:spPr>
          <a:xfrm>
            <a:off x="0" y="3429000"/>
            <a:ext cx="6086474" cy="3419475"/>
          </a:xfrm>
        </p:spPr>
        <p:txBody>
          <a:bodyPr/>
          <a:lstStyle/>
          <a:p>
            <a:r>
              <a:rPr lang="en-US"/>
              <a:t>Click icon to add picture</a:t>
            </a:r>
            <a:endParaRPr lang="en-NZ"/>
          </a:p>
        </p:txBody>
      </p:sp>
    </p:spTree>
    <p:extLst>
      <p:ext uri="{BB962C8B-B14F-4D97-AF65-F5344CB8AC3E}">
        <p14:creationId xmlns:p14="http://schemas.microsoft.com/office/powerpoint/2010/main" val="2332081671"/>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pos="279" userDrawn="1">
          <p15:clr>
            <a:srgbClr val="FBAE40"/>
          </p15:clr>
        </p15:guide>
        <p15:guide id="8" pos="740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3455988" cy="1944687"/>
          </a:xfrm>
        </p:spPr>
        <p:txBody>
          <a:bodyPr/>
          <a:lstStyle/>
          <a:p>
            <a:r>
              <a:rPr lang="en-US"/>
              <a:t>Click icon to add picture</a:t>
            </a:r>
            <a:endParaRPr lang="en-NZ" dirty="0"/>
          </a:p>
        </p:txBody>
      </p:sp>
      <p:sp>
        <p:nvSpPr>
          <p:cNvPr id="4" name="Picture Placeholder 2"/>
          <p:cNvSpPr>
            <a:spLocks noGrp="1"/>
          </p:cNvSpPr>
          <p:nvPr>
            <p:ph type="pic" sz="quarter" idx="11"/>
          </p:nvPr>
        </p:nvSpPr>
        <p:spPr>
          <a:xfrm>
            <a:off x="4368800" y="728661"/>
            <a:ext cx="3455988" cy="1944687"/>
          </a:xfrm>
        </p:spPr>
        <p:txBody>
          <a:bodyPr/>
          <a:lstStyle/>
          <a:p>
            <a:r>
              <a:rPr lang="en-US"/>
              <a:t>Click icon to add picture</a:t>
            </a:r>
            <a:endParaRPr lang="en-NZ"/>
          </a:p>
        </p:txBody>
      </p:sp>
      <p:sp>
        <p:nvSpPr>
          <p:cNvPr id="5" name="Picture Placeholder 2"/>
          <p:cNvSpPr>
            <a:spLocks noGrp="1"/>
          </p:cNvSpPr>
          <p:nvPr>
            <p:ph type="pic" sz="quarter" idx="12"/>
          </p:nvPr>
        </p:nvSpPr>
        <p:spPr>
          <a:xfrm>
            <a:off x="8040687" y="728660"/>
            <a:ext cx="3455988" cy="1944687"/>
          </a:xfrm>
        </p:spPr>
        <p:txBody>
          <a:bodyPr/>
          <a:lstStyle/>
          <a:p>
            <a:r>
              <a:rPr lang="en-US"/>
              <a:t>Click icon to add picture</a:t>
            </a:r>
            <a:endParaRPr lang="en-NZ"/>
          </a:p>
        </p:txBody>
      </p:sp>
      <p:sp>
        <p:nvSpPr>
          <p:cNvPr id="7" name="Text Placeholder 6"/>
          <p:cNvSpPr>
            <a:spLocks noGrp="1"/>
          </p:cNvSpPr>
          <p:nvPr>
            <p:ph type="body" sz="quarter" idx="13"/>
          </p:nvPr>
        </p:nvSpPr>
        <p:spPr>
          <a:xfrm>
            <a:off x="695325"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buFontTx/>
              <a:buBlip>
                <a:blip r:embed="rId3"/>
              </a:buBlip>
              <a:defRPr sz="2800">
                <a:solidFill>
                  <a:schemeClr val="tx1"/>
                </a:solidFill>
              </a:defRPr>
            </a:lvl1pPr>
            <a:lvl2pPr marL="685800" indent="-306000">
              <a:buFontTx/>
              <a:buBlip>
                <a:blip r:embed="rId4"/>
              </a:buBlip>
              <a:defRPr sz="2400">
                <a:solidFill>
                  <a:schemeClr val="tx1"/>
                </a:solidFill>
              </a:defRPr>
            </a:lvl2pPr>
          </a:lstStyle>
          <a:p>
            <a:pPr lvl="0"/>
            <a:r>
              <a:rPr lang="en-US"/>
              <a:t>Edit Master text styles</a:t>
            </a:r>
          </a:p>
          <a:p>
            <a:pPr lvl="1"/>
            <a:r>
              <a:rPr lang="en-US"/>
              <a:t>Second level</a:t>
            </a:r>
          </a:p>
        </p:txBody>
      </p:sp>
      <p:sp>
        <p:nvSpPr>
          <p:cNvPr id="8" name="Text Placeholder 6"/>
          <p:cNvSpPr>
            <a:spLocks noGrp="1"/>
          </p:cNvSpPr>
          <p:nvPr>
            <p:ph type="body" sz="quarter" idx="14"/>
          </p:nvPr>
        </p:nvSpPr>
        <p:spPr>
          <a:xfrm>
            <a:off x="4367212" y="2673347"/>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458400" indent="-457200">
              <a:buFontTx/>
              <a:buBlip>
                <a:blip r:embed="rId3"/>
              </a:buBlip>
              <a:defRPr lang="en-US" sz="2800" dirty="0" smtClean="0">
                <a:solidFill>
                  <a:schemeClr val="tx1"/>
                </a:solidFill>
              </a:defRPr>
            </a:lvl1pPr>
            <a:lvl2pPr marL="685800" indent="-306000">
              <a:buFontTx/>
              <a:buBlip>
                <a:blip r:embed="rId4"/>
              </a:buBlip>
              <a:defRPr lang="en-US" sz="2400" dirty="0" smtClean="0">
                <a:solidFill>
                  <a:schemeClr val="tx1"/>
                </a:solidFill>
              </a:defRPr>
            </a:lvl2pPr>
          </a:lstStyle>
          <a:p>
            <a:pPr lvl="0" indent="-304800"/>
            <a:r>
              <a:rPr lang="en-US"/>
              <a:t>Edit Master text styles</a:t>
            </a:r>
          </a:p>
          <a:p>
            <a:pPr lvl="1" indent="-304800"/>
            <a:r>
              <a:rPr lang="en-US"/>
              <a:t>Second level</a:t>
            </a:r>
          </a:p>
        </p:txBody>
      </p:sp>
      <p:sp>
        <p:nvSpPr>
          <p:cNvPr id="9" name="Text Placeholder 6"/>
          <p:cNvSpPr>
            <a:spLocks noGrp="1"/>
          </p:cNvSpPr>
          <p:nvPr>
            <p:ph type="body" sz="quarter" idx="15"/>
          </p:nvPr>
        </p:nvSpPr>
        <p:spPr>
          <a:xfrm>
            <a:off x="8040688"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458400" indent="-457200">
              <a:buFontTx/>
              <a:buBlip>
                <a:blip r:embed="rId3"/>
              </a:buBlip>
              <a:defRPr lang="en-US" sz="2800" dirty="0" smtClean="0">
                <a:solidFill>
                  <a:schemeClr val="tx1"/>
                </a:solidFill>
              </a:defRPr>
            </a:lvl1pPr>
            <a:lvl2pPr marL="685800" indent="-306000">
              <a:buFontTx/>
              <a:buBlip>
                <a:blip r:embed="rId4"/>
              </a:buBlip>
              <a:defRPr lang="en-US" sz="2400" dirty="0" smtClean="0">
                <a:solidFill>
                  <a:schemeClr val="tx1"/>
                </a:solidFill>
              </a:defRPr>
            </a:lvl2pPr>
          </a:lstStyle>
          <a:p>
            <a:pPr lvl="0" indent="-304800"/>
            <a:r>
              <a:rPr lang="en-US"/>
              <a:t>Edit Master text styles</a:t>
            </a:r>
          </a:p>
          <a:p>
            <a:pPr lvl="1" indent="-304800"/>
            <a:r>
              <a:rPr lang="en-US"/>
              <a:t>Second level</a:t>
            </a:r>
          </a:p>
        </p:txBody>
      </p:sp>
    </p:spTree>
    <p:extLst>
      <p:ext uri="{BB962C8B-B14F-4D97-AF65-F5344CB8AC3E}">
        <p14:creationId xmlns:p14="http://schemas.microsoft.com/office/powerpoint/2010/main" val="1795607040"/>
      </p:ext>
    </p:extLst>
  </p:cSld>
  <p:clrMapOvr>
    <a:masterClrMapping/>
  </p:clrMapOvr>
  <p:extLst>
    <p:ext uri="{DCECCB84-F9BA-43D5-87BE-67443E8EF086}">
      <p15:sldGuideLst xmlns:p15="http://schemas.microsoft.com/office/powerpoint/2012/main">
        <p15:guide id="12" orient="horz" pos="2160" userDrawn="1">
          <p15:clr>
            <a:srgbClr val="FBAE40"/>
          </p15:clr>
        </p15:guide>
        <p15:guide id="13" pos="3840" userDrawn="1">
          <p15:clr>
            <a:srgbClr val="FBAE40"/>
          </p15:clr>
        </p15:guide>
        <p15:guide id="14" orient="horz" pos="459" userDrawn="1">
          <p15:clr>
            <a:srgbClr val="FBAE40"/>
          </p15:clr>
        </p15:guide>
        <p15:guide id="15" orient="horz" pos="1684" userDrawn="1">
          <p15:clr>
            <a:srgbClr val="FBAE40"/>
          </p15:clr>
        </p15:guide>
        <p15:guide id="16" pos="438" userDrawn="1">
          <p15:clr>
            <a:srgbClr val="FBAE40"/>
          </p15:clr>
        </p15:guide>
        <p15:guide id="17" pos="7242" userDrawn="1">
          <p15:clr>
            <a:srgbClr val="FBAE40"/>
          </p15:clr>
        </p15:guide>
        <p15:guide id="18" pos="2615" userDrawn="1">
          <p15:clr>
            <a:srgbClr val="FBAE40"/>
          </p15:clr>
        </p15:guide>
        <p15:guide id="19" pos="2751" userDrawn="1">
          <p15:clr>
            <a:srgbClr val="FBAE40"/>
          </p15:clr>
        </p15:guide>
        <p15:guide id="20" pos="4929" userDrawn="1">
          <p15:clr>
            <a:srgbClr val="FBAE40"/>
          </p15:clr>
        </p15:guide>
        <p15:guide id="21" pos="5065" userDrawn="1">
          <p15:clr>
            <a:srgbClr val="FBAE40"/>
          </p15:clr>
        </p15:guide>
        <p15:guide id="22" orient="horz" pos="390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Picture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2520949" cy="1944687"/>
          </a:xfrm>
        </p:spPr>
        <p:txBody>
          <a:bodyPr/>
          <a:lstStyle/>
          <a:p>
            <a:r>
              <a:rPr lang="en-US"/>
              <a:t>Click icon to add picture</a:t>
            </a:r>
            <a:endParaRPr lang="en-NZ"/>
          </a:p>
        </p:txBody>
      </p:sp>
      <p:sp>
        <p:nvSpPr>
          <p:cNvPr id="4" name="Picture Placeholder 2"/>
          <p:cNvSpPr>
            <a:spLocks noGrp="1"/>
          </p:cNvSpPr>
          <p:nvPr>
            <p:ph type="pic" sz="quarter" idx="11"/>
          </p:nvPr>
        </p:nvSpPr>
        <p:spPr>
          <a:xfrm>
            <a:off x="3468688" y="728660"/>
            <a:ext cx="2520950" cy="1944687"/>
          </a:xfrm>
        </p:spPr>
        <p:txBody>
          <a:bodyPr/>
          <a:lstStyle/>
          <a:p>
            <a:r>
              <a:rPr lang="en-US"/>
              <a:t>Click icon to add picture</a:t>
            </a:r>
            <a:endParaRPr lang="en-NZ"/>
          </a:p>
        </p:txBody>
      </p:sp>
      <p:sp>
        <p:nvSpPr>
          <p:cNvPr id="5" name="Picture Placeholder 2"/>
          <p:cNvSpPr>
            <a:spLocks noGrp="1"/>
          </p:cNvSpPr>
          <p:nvPr>
            <p:ph type="pic" sz="quarter" idx="12"/>
          </p:nvPr>
        </p:nvSpPr>
        <p:spPr>
          <a:xfrm>
            <a:off x="8975723" y="728660"/>
            <a:ext cx="2520951" cy="1944687"/>
          </a:xfrm>
        </p:spPr>
        <p:txBody>
          <a:bodyPr/>
          <a:lstStyle/>
          <a:p>
            <a:r>
              <a:rPr lang="en-US"/>
              <a:t>Click icon to add picture</a:t>
            </a:r>
            <a:endParaRPr lang="en-NZ"/>
          </a:p>
        </p:txBody>
      </p:sp>
      <p:sp>
        <p:nvSpPr>
          <p:cNvPr id="7" name="Text Placeholder 6"/>
          <p:cNvSpPr>
            <a:spLocks noGrp="1"/>
          </p:cNvSpPr>
          <p:nvPr>
            <p:ph type="body" sz="quarter" idx="13"/>
          </p:nvPr>
        </p:nvSpPr>
        <p:spPr>
          <a:xfrm>
            <a:off x="695325" y="2673350"/>
            <a:ext cx="2520949"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buFontTx/>
              <a:buBlip>
                <a:blip r:embed="rId3"/>
              </a:buBlip>
              <a:defRPr sz="2400">
                <a:solidFill>
                  <a:schemeClr val="tx1"/>
                </a:solidFill>
              </a:defRPr>
            </a:lvl1pPr>
            <a:lvl2pPr marL="685800" indent="-306000">
              <a:buFontTx/>
              <a:buBlip>
                <a:blip r:embed="rId4"/>
              </a:buBlip>
              <a:defRPr sz="2000">
                <a:solidFill>
                  <a:schemeClr val="tx1"/>
                </a:solidFill>
              </a:defRPr>
            </a:lvl2pPr>
          </a:lstStyle>
          <a:p>
            <a:pPr lvl="0"/>
            <a:r>
              <a:rPr lang="en-US"/>
              <a:t>Edit Master text styles</a:t>
            </a:r>
          </a:p>
          <a:p>
            <a:pPr lvl="1"/>
            <a:r>
              <a:rPr lang="en-US"/>
              <a:t>Second level</a:t>
            </a:r>
          </a:p>
        </p:txBody>
      </p:sp>
      <p:sp>
        <p:nvSpPr>
          <p:cNvPr id="8" name="Text Placeholder 6"/>
          <p:cNvSpPr>
            <a:spLocks noGrp="1"/>
          </p:cNvSpPr>
          <p:nvPr>
            <p:ph type="body" sz="quarter" idx="14"/>
          </p:nvPr>
        </p:nvSpPr>
        <p:spPr>
          <a:xfrm>
            <a:off x="3467100" y="2673346"/>
            <a:ext cx="2520950"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
        <p:nvSpPr>
          <p:cNvPr id="9" name="Text Placeholder 6"/>
          <p:cNvSpPr>
            <a:spLocks noGrp="1"/>
          </p:cNvSpPr>
          <p:nvPr>
            <p:ph type="body" sz="quarter" idx="15"/>
          </p:nvPr>
        </p:nvSpPr>
        <p:spPr>
          <a:xfrm>
            <a:off x="8975724" y="2673350"/>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
        <p:nvSpPr>
          <p:cNvPr id="10" name="Picture Placeholder 2"/>
          <p:cNvSpPr>
            <a:spLocks noGrp="1"/>
          </p:cNvSpPr>
          <p:nvPr>
            <p:ph type="pic" sz="quarter" idx="16"/>
          </p:nvPr>
        </p:nvSpPr>
        <p:spPr>
          <a:xfrm>
            <a:off x="6202359" y="728656"/>
            <a:ext cx="2520951" cy="1944687"/>
          </a:xfrm>
        </p:spPr>
        <p:txBody>
          <a:bodyPr/>
          <a:lstStyle/>
          <a:p>
            <a:r>
              <a:rPr lang="en-US"/>
              <a:t>Click icon to add picture</a:t>
            </a:r>
            <a:endParaRPr lang="en-NZ"/>
          </a:p>
        </p:txBody>
      </p:sp>
      <p:sp>
        <p:nvSpPr>
          <p:cNvPr id="11" name="Text Placeholder 6"/>
          <p:cNvSpPr>
            <a:spLocks noGrp="1"/>
          </p:cNvSpPr>
          <p:nvPr>
            <p:ph type="body" sz="quarter" idx="17"/>
          </p:nvPr>
        </p:nvSpPr>
        <p:spPr>
          <a:xfrm>
            <a:off x="6202360" y="2673346"/>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Tree>
    <p:extLst>
      <p:ext uri="{BB962C8B-B14F-4D97-AF65-F5344CB8AC3E}">
        <p14:creationId xmlns:p14="http://schemas.microsoft.com/office/powerpoint/2010/main" val="2474648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11" orient="horz" pos="3906">
          <p15:clr>
            <a:srgbClr val="FBAE40"/>
          </p15:clr>
        </p15:guide>
        <p15:guide id="14" pos="2026" userDrawn="1">
          <p15:clr>
            <a:srgbClr val="FBAE40"/>
          </p15:clr>
        </p15:guide>
        <p15:guide id="15" pos="2184" userDrawn="1">
          <p15:clr>
            <a:srgbClr val="FBAE40"/>
          </p15:clr>
        </p15:guide>
        <p15:guide id="16" pos="5496" userDrawn="1">
          <p15:clr>
            <a:srgbClr val="FBAE40"/>
          </p15:clr>
        </p15:guide>
        <p15:guide id="17" pos="5654" userDrawn="1">
          <p15:clr>
            <a:srgbClr val="FBAE40"/>
          </p15:clr>
        </p15:guide>
        <p15:guide id="18" pos="3772" userDrawn="1">
          <p15:clr>
            <a:srgbClr val="FBAE40"/>
          </p15:clr>
        </p15:guide>
        <p15:guide id="19" pos="39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rgbClr val="1F355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9010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Icon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3455988" cy="1944687"/>
          </a:xfrm>
          <a:solidFill>
            <a:srgbClr val="1F355E"/>
          </a:solidFill>
        </p:spPr>
        <p:txBody>
          <a:bodyPr/>
          <a:lstStyle/>
          <a:p>
            <a:r>
              <a:rPr lang="en-US"/>
              <a:t>Click icon to add picture</a:t>
            </a:r>
            <a:endParaRPr lang="en-NZ"/>
          </a:p>
        </p:txBody>
      </p:sp>
      <p:sp>
        <p:nvSpPr>
          <p:cNvPr id="4" name="Picture Placeholder 2"/>
          <p:cNvSpPr>
            <a:spLocks noGrp="1"/>
          </p:cNvSpPr>
          <p:nvPr>
            <p:ph type="pic" sz="quarter" idx="11"/>
          </p:nvPr>
        </p:nvSpPr>
        <p:spPr>
          <a:xfrm>
            <a:off x="4368800" y="728661"/>
            <a:ext cx="3455988" cy="1944687"/>
          </a:xfrm>
          <a:solidFill>
            <a:srgbClr val="1F355E"/>
          </a:solidFill>
        </p:spPr>
        <p:txBody>
          <a:bodyPr/>
          <a:lstStyle/>
          <a:p>
            <a:r>
              <a:rPr lang="en-US"/>
              <a:t>Click icon to add picture</a:t>
            </a:r>
            <a:endParaRPr lang="en-NZ"/>
          </a:p>
        </p:txBody>
      </p:sp>
      <p:sp>
        <p:nvSpPr>
          <p:cNvPr id="5" name="Picture Placeholder 2"/>
          <p:cNvSpPr>
            <a:spLocks noGrp="1"/>
          </p:cNvSpPr>
          <p:nvPr>
            <p:ph type="pic" sz="quarter" idx="12"/>
          </p:nvPr>
        </p:nvSpPr>
        <p:spPr>
          <a:xfrm>
            <a:off x="8040687" y="728660"/>
            <a:ext cx="3455988" cy="1944687"/>
          </a:xfrm>
          <a:solidFill>
            <a:srgbClr val="1F355E"/>
          </a:solidFill>
        </p:spPr>
        <p:txBody>
          <a:bodyPr/>
          <a:lstStyle/>
          <a:p>
            <a:r>
              <a:rPr lang="en-US"/>
              <a:t>Click icon to add picture</a:t>
            </a:r>
            <a:endParaRPr lang="en-NZ"/>
          </a:p>
        </p:txBody>
      </p:sp>
      <p:sp>
        <p:nvSpPr>
          <p:cNvPr id="7" name="Text Placeholder 6"/>
          <p:cNvSpPr>
            <a:spLocks noGrp="1"/>
          </p:cNvSpPr>
          <p:nvPr>
            <p:ph type="body" sz="quarter" idx="13"/>
          </p:nvPr>
        </p:nvSpPr>
        <p:spPr>
          <a:xfrm>
            <a:off x="695325"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buFontTx/>
              <a:buBlip>
                <a:blip r:embed="rId3"/>
              </a:buBlip>
              <a:defRPr lang="en-US" sz="2800" kern="1200" dirty="0" smtClean="0">
                <a:solidFill>
                  <a:schemeClr val="tx1"/>
                </a:solidFill>
                <a:latin typeface="Moderat" panose="00000500000000000000" pitchFamily="50" charset="0"/>
                <a:ea typeface="+mn-ea"/>
                <a:cs typeface="+mn-cs"/>
              </a:defRPr>
            </a:lvl1pPr>
            <a:lvl2pPr marL="685800" indent="-306000">
              <a:buFontTx/>
              <a:buBlip>
                <a:blip r:embed="rId4"/>
              </a:buBlip>
              <a:defRPr sz="2400">
                <a:solidFill>
                  <a:schemeClr val="tx1"/>
                </a:solidFill>
              </a:defRPr>
            </a:lvl2pPr>
          </a:lstStyle>
          <a:p>
            <a:pPr lvl="0"/>
            <a:r>
              <a:rPr lang="en-US"/>
              <a:t>Edit Master text styles</a:t>
            </a:r>
          </a:p>
          <a:p>
            <a:pPr lvl="1"/>
            <a:r>
              <a:rPr lang="en-US"/>
              <a:t>Second level</a:t>
            </a:r>
          </a:p>
        </p:txBody>
      </p:sp>
      <p:sp>
        <p:nvSpPr>
          <p:cNvPr id="8" name="Text Placeholder 6"/>
          <p:cNvSpPr>
            <a:spLocks noGrp="1"/>
          </p:cNvSpPr>
          <p:nvPr>
            <p:ph type="body" sz="quarter" idx="14"/>
          </p:nvPr>
        </p:nvSpPr>
        <p:spPr>
          <a:xfrm>
            <a:off x="4367212" y="2673347"/>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458400" indent="-457200">
              <a:buFontTx/>
              <a:buBlip>
                <a:blip r:embed="rId3"/>
              </a:buBlip>
              <a:defRPr lang="en-US" sz="2800" dirty="0" smtClean="0">
                <a:solidFill>
                  <a:schemeClr val="tx1"/>
                </a:solidFill>
              </a:defRPr>
            </a:lvl1pPr>
            <a:lvl2pPr marL="685800" indent="-306000">
              <a:buFontTx/>
              <a:buBlip>
                <a:blip r:embed="rId4"/>
              </a:buBlip>
              <a:defRPr lang="en-US" sz="2400" dirty="0" smtClean="0">
                <a:solidFill>
                  <a:schemeClr val="tx1"/>
                </a:solidFill>
              </a:defRPr>
            </a:lvl2pPr>
          </a:lstStyle>
          <a:p>
            <a:pPr lvl="0" indent="-304800"/>
            <a:r>
              <a:rPr lang="en-US"/>
              <a:t>Edit Master text styles</a:t>
            </a:r>
          </a:p>
          <a:p>
            <a:pPr lvl="1" indent="-304800"/>
            <a:r>
              <a:rPr lang="en-US"/>
              <a:t>Second level</a:t>
            </a:r>
          </a:p>
        </p:txBody>
      </p:sp>
      <p:sp>
        <p:nvSpPr>
          <p:cNvPr id="9" name="Text Placeholder 6"/>
          <p:cNvSpPr>
            <a:spLocks noGrp="1"/>
          </p:cNvSpPr>
          <p:nvPr>
            <p:ph type="body" sz="quarter" idx="15"/>
          </p:nvPr>
        </p:nvSpPr>
        <p:spPr>
          <a:xfrm>
            <a:off x="8040688"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458400" indent="-457200">
              <a:buFontTx/>
              <a:buBlip>
                <a:blip r:embed="rId3"/>
              </a:buBlip>
              <a:defRPr lang="en-US" sz="2800" dirty="0" smtClean="0">
                <a:solidFill>
                  <a:schemeClr val="tx1"/>
                </a:solidFill>
              </a:defRPr>
            </a:lvl1pPr>
            <a:lvl2pPr marL="685800" indent="-306000">
              <a:buFontTx/>
              <a:buBlip>
                <a:blip r:embed="rId4"/>
              </a:buBlip>
              <a:defRPr lang="en-US" sz="2400" dirty="0" smtClean="0">
                <a:solidFill>
                  <a:schemeClr val="tx1"/>
                </a:solidFill>
              </a:defRPr>
            </a:lvl2pPr>
          </a:lstStyle>
          <a:p>
            <a:pPr lvl="0" indent="-304800"/>
            <a:r>
              <a:rPr lang="en-US"/>
              <a:t>Edit Master text styles</a:t>
            </a:r>
          </a:p>
          <a:p>
            <a:pPr lvl="1" indent="-304800"/>
            <a:r>
              <a:rPr lang="en-US"/>
              <a:t>Second level</a:t>
            </a:r>
          </a:p>
        </p:txBody>
      </p:sp>
    </p:spTree>
    <p:extLst>
      <p:ext uri="{BB962C8B-B14F-4D97-AF65-F5344CB8AC3E}">
        <p14:creationId xmlns:p14="http://schemas.microsoft.com/office/powerpoint/2010/main" val="1387818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7" pos="2615">
          <p15:clr>
            <a:srgbClr val="FBAE40"/>
          </p15:clr>
        </p15:guide>
        <p15:guide id="8" pos="2751">
          <p15:clr>
            <a:srgbClr val="FBAE40"/>
          </p15:clr>
        </p15:guide>
        <p15:guide id="9" pos="4929">
          <p15:clr>
            <a:srgbClr val="FBAE40"/>
          </p15:clr>
        </p15:guide>
        <p15:guide id="10" pos="5065">
          <p15:clr>
            <a:srgbClr val="FBAE40"/>
          </p15:clr>
        </p15:guide>
        <p15:guide id="11" orient="horz" pos="39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Icon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2520949" cy="1944687"/>
          </a:xfrm>
          <a:solidFill>
            <a:srgbClr val="1F355E"/>
          </a:solidFill>
        </p:spPr>
        <p:txBody>
          <a:bodyPr/>
          <a:lstStyle/>
          <a:p>
            <a:r>
              <a:rPr lang="en-US"/>
              <a:t>Click icon to add picture</a:t>
            </a:r>
            <a:endParaRPr lang="en-NZ"/>
          </a:p>
        </p:txBody>
      </p:sp>
      <p:sp>
        <p:nvSpPr>
          <p:cNvPr id="4" name="Picture Placeholder 2"/>
          <p:cNvSpPr>
            <a:spLocks noGrp="1"/>
          </p:cNvSpPr>
          <p:nvPr>
            <p:ph type="pic" sz="quarter" idx="11"/>
          </p:nvPr>
        </p:nvSpPr>
        <p:spPr>
          <a:xfrm>
            <a:off x="3468688" y="728660"/>
            <a:ext cx="2520950" cy="1944687"/>
          </a:xfrm>
          <a:solidFill>
            <a:srgbClr val="1F355E"/>
          </a:solidFill>
        </p:spPr>
        <p:txBody>
          <a:bodyPr/>
          <a:lstStyle/>
          <a:p>
            <a:r>
              <a:rPr lang="en-US"/>
              <a:t>Click icon to add picture</a:t>
            </a:r>
            <a:endParaRPr lang="en-NZ"/>
          </a:p>
        </p:txBody>
      </p:sp>
      <p:sp>
        <p:nvSpPr>
          <p:cNvPr id="5" name="Picture Placeholder 2"/>
          <p:cNvSpPr>
            <a:spLocks noGrp="1"/>
          </p:cNvSpPr>
          <p:nvPr>
            <p:ph type="pic" sz="quarter" idx="12"/>
          </p:nvPr>
        </p:nvSpPr>
        <p:spPr>
          <a:xfrm>
            <a:off x="8975723" y="728660"/>
            <a:ext cx="2520951" cy="1944687"/>
          </a:xfrm>
          <a:solidFill>
            <a:srgbClr val="1F355E"/>
          </a:solidFill>
        </p:spPr>
        <p:txBody>
          <a:bodyPr/>
          <a:lstStyle/>
          <a:p>
            <a:r>
              <a:rPr lang="en-US"/>
              <a:t>Click icon to add picture</a:t>
            </a:r>
            <a:endParaRPr lang="en-NZ"/>
          </a:p>
        </p:txBody>
      </p:sp>
      <p:sp>
        <p:nvSpPr>
          <p:cNvPr id="7" name="Text Placeholder 6"/>
          <p:cNvSpPr>
            <a:spLocks noGrp="1"/>
          </p:cNvSpPr>
          <p:nvPr>
            <p:ph type="body" sz="quarter" idx="13"/>
          </p:nvPr>
        </p:nvSpPr>
        <p:spPr>
          <a:xfrm>
            <a:off x="695325" y="2673350"/>
            <a:ext cx="2520949"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buFontTx/>
              <a:buBlip>
                <a:blip r:embed="rId3"/>
              </a:buBlip>
              <a:defRPr sz="2400">
                <a:solidFill>
                  <a:schemeClr val="tx1"/>
                </a:solidFill>
              </a:defRPr>
            </a:lvl1pPr>
            <a:lvl2pPr marL="685800" indent="-306000">
              <a:buFontTx/>
              <a:buBlip>
                <a:blip r:embed="rId4"/>
              </a:buBlip>
              <a:defRPr sz="2000">
                <a:solidFill>
                  <a:schemeClr val="tx1"/>
                </a:solidFill>
              </a:defRPr>
            </a:lvl2pPr>
          </a:lstStyle>
          <a:p>
            <a:pPr lvl="0"/>
            <a:r>
              <a:rPr lang="en-US"/>
              <a:t>Edit Master text styles</a:t>
            </a:r>
          </a:p>
          <a:p>
            <a:pPr lvl="1"/>
            <a:r>
              <a:rPr lang="en-US"/>
              <a:t>Second level</a:t>
            </a:r>
          </a:p>
        </p:txBody>
      </p:sp>
      <p:sp>
        <p:nvSpPr>
          <p:cNvPr id="8" name="Text Placeholder 6"/>
          <p:cNvSpPr>
            <a:spLocks noGrp="1"/>
          </p:cNvSpPr>
          <p:nvPr>
            <p:ph type="body" sz="quarter" idx="14"/>
          </p:nvPr>
        </p:nvSpPr>
        <p:spPr>
          <a:xfrm>
            <a:off x="3467100" y="2673346"/>
            <a:ext cx="2520950"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
        <p:nvSpPr>
          <p:cNvPr id="9" name="Text Placeholder 6"/>
          <p:cNvSpPr>
            <a:spLocks noGrp="1"/>
          </p:cNvSpPr>
          <p:nvPr>
            <p:ph type="body" sz="quarter" idx="15"/>
          </p:nvPr>
        </p:nvSpPr>
        <p:spPr>
          <a:xfrm>
            <a:off x="8975724" y="2673350"/>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
        <p:nvSpPr>
          <p:cNvPr id="10" name="Picture Placeholder 2"/>
          <p:cNvSpPr>
            <a:spLocks noGrp="1"/>
          </p:cNvSpPr>
          <p:nvPr>
            <p:ph type="pic" sz="quarter" idx="16"/>
          </p:nvPr>
        </p:nvSpPr>
        <p:spPr>
          <a:xfrm>
            <a:off x="6202359" y="728656"/>
            <a:ext cx="2520951" cy="1944687"/>
          </a:xfrm>
          <a:solidFill>
            <a:srgbClr val="1F355E"/>
          </a:solidFill>
        </p:spPr>
        <p:txBody>
          <a:bodyPr/>
          <a:lstStyle/>
          <a:p>
            <a:r>
              <a:rPr lang="en-US"/>
              <a:t>Click icon to add picture</a:t>
            </a:r>
            <a:endParaRPr lang="en-NZ"/>
          </a:p>
        </p:txBody>
      </p:sp>
      <p:sp>
        <p:nvSpPr>
          <p:cNvPr id="11" name="Text Placeholder 6"/>
          <p:cNvSpPr>
            <a:spLocks noGrp="1"/>
          </p:cNvSpPr>
          <p:nvPr>
            <p:ph type="body" sz="quarter" idx="17"/>
          </p:nvPr>
        </p:nvSpPr>
        <p:spPr>
          <a:xfrm>
            <a:off x="6202360" y="2673346"/>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marL="344100" indent="-342900">
              <a:buFontTx/>
              <a:buBlip>
                <a:blip r:embed="rId3"/>
              </a:buBlip>
              <a:defRPr lang="en-US" sz="2400" dirty="0" smtClean="0">
                <a:solidFill>
                  <a:schemeClr val="tx1"/>
                </a:solidFill>
              </a:defRPr>
            </a:lvl1pPr>
            <a:lvl2pPr marL="685800" indent="-306000">
              <a:buFontTx/>
              <a:buBlip>
                <a:blip r:embed="rId4"/>
              </a:buBlip>
              <a:defRPr lang="en-US" sz="2000" dirty="0" smtClean="0">
                <a:solidFill>
                  <a:schemeClr val="tx1"/>
                </a:solidFill>
              </a:defRPr>
            </a:lvl2pPr>
          </a:lstStyle>
          <a:p>
            <a:pPr lvl="0" indent="-304800"/>
            <a:r>
              <a:rPr lang="en-US"/>
              <a:t>Edit Master text styles</a:t>
            </a:r>
          </a:p>
          <a:p>
            <a:pPr lvl="1" indent="-304800"/>
            <a:r>
              <a:rPr lang="en-US"/>
              <a:t>Second level</a:t>
            </a:r>
          </a:p>
        </p:txBody>
      </p:sp>
    </p:spTree>
    <p:extLst>
      <p:ext uri="{BB962C8B-B14F-4D97-AF65-F5344CB8AC3E}">
        <p14:creationId xmlns:p14="http://schemas.microsoft.com/office/powerpoint/2010/main" val="2049148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7" pos="2026">
          <p15:clr>
            <a:srgbClr val="FBAE40"/>
          </p15:clr>
        </p15:guide>
        <p15:guide id="8" pos="2184">
          <p15:clr>
            <a:srgbClr val="FBAE40"/>
          </p15:clr>
        </p15:guide>
        <p15:guide id="9" pos="5496">
          <p15:clr>
            <a:srgbClr val="FBAE40"/>
          </p15:clr>
        </p15:guide>
        <p15:guide id="10" pos="5654">
          <p15:clr>
            <a:srgbClr val="FBAE40"/>
          </p15:clr>
        </p15:guide>
        <p15:guide id="11" orient="horz" pos="3906">
          <p15:clr>
            <a:srgbClr val="FBAE40"/>
          </p15:clr>
        </p15:guide>
        <p15:guide id="12" pos="3772">
          <p15:clr>
            <a:srgbClr val="FBAE40"/>
          </p15:clr>
        </p15:guide>
        <p15:guide id="13" pos="39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5" name="Picture Placeholder 4"/>
          <p:cNvSpPr>
            <a:spLocks noGrp="1"/>
          </p:cNvSpPr>
          <p:nvPr>
            <p:ph type="pic" sz="quarter" idx="10"/>
          </p:nvPr>
        </p:nvSpPr>
        <p:spPr>
          <a:xfrm>
            <a:off x="0" y="2276475"/>
            <a:ext cx="12192000" cy="4581526"/>
          </a:xfrm>
        </p:spPr>
        <p:txBody>
          <a:bodyPr/>
          <a:lstStyle/>
          <a:p>
            <a:r>
              <a:rPr lang="en-US"/>
              <a:t>Click icon to add picture</a:t>
            </a:r>
            <a:endParaRPr lang="en-NZ"/>
          </a:p>
        </p:txBody>
      </p:sp>
    </p:spTree>
    <p:extLst>
      <p:ext uri="{BB962C8B-B14F-4D97-AF65-F5344CB8AC3E}">
        <p14:creationId xmlns:p14="http://schemas.microsoft.com/office/powerpoint/2010/main" val="375191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Chart Placeholder 3"/>
          <p:cNvSpPr>
            <a:spLocks noGrp="1"/>
          </p:cNvSpPr>
          <p:nvPr>
            <p:ph type="chart" sz="quarter" idx="10"/>
          </p:nvPr>
        </p:nvSpPr>
        <p:spPr>
          <a:xfrm>
            <a:off x="2152650" y="2724150"/>
            <a:ext cx="7886700" cy="3343276"/>
          </a:xfrm>
        </p:spPr>
        <p:txBody>
          <a:bodyPr/>
          <a:lstStyle/>
          <a:p>
            <a:r>
              <a:rPr lang="en-US"/>
              <a:t>Click icon to add chart</a:t>
            </a:r>
            <a:endParaRPr lang="en-NZ"/>
          </a:p>
        </p:txBody>
      </p:sp>
    </p:spTree>
    <p:extLst>
      <p:ext uri="{BB962C8B-B14F-4D97-AF65-F5344CB8AC3E}">
        <p14:creationId xmlns:p14="http://schemas.microsoft.com/office/powerpoint/2010/main" val="289345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5" name="Table Placeholder 4"/>
          <p:cNvSpPr>
            <a:spLocks noGrp="1"/>
          </p:cNvSpPr>
          <p:nvPr>
            <p:ph type="tbl" sz="quarter" idx="10"/>
          </p:nvPr>
        </p:nvSpPr>
        <p:spPr>
          <a:xfrm>
            <a:off x="1600200" y="2781300"/>
            <a:ext cx="8991600" cy="3390900"/>
          </a:xfrm>
        </p:spPr>
        <p:txBody>
          <a:bodyPr/>
          <a:lstStyle/>
          <a:p>
            <a:r>
              <a:rPr lang="en-US"/>
              <a:t>Click icon to add table</a:t>
            </a:r>
            <a:endParaRPr lang="en-NZ"/>
          </a:p>
        </p:txBody>
      </p:sp>
    </p:spTree>
    <p:extLst>
      <p:ext uri="{BB962C8B-B14F-4D97-AF65-F5344CB8AC3E}">
        <p14:creationId xmlns:p14="http://schemas.microsoft.com/office/powerpoint/2010/main" val="572352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sz="half" idx="1"/>
          </p:nvPr>
        </p:nvSpPr>
        <p:spPr>
          <a:xfrm>
            <a:off x="838200" y="2324099"/>
            <a:ext cx="5181600" cy="3852863"/>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2324099"/>
            <a:ext cx="5181600" cy="3852863"/>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20301491"/>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0" userDrawn="1">
          <p15:clr>
            <a:srgbClr val="FBAE40"/>
          </p15:clr>
        </p15:guide>
        <p15:guide id="6" orient="horz" pos="145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32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Image -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1" y="3429000"/>
            <a:ext cx="6086474" cy="3419475"/>
          </a:xfrm>
        </p:spPr>
        <p:txBody>
          <a:bodyPr/>
          <a:lstStyle/>
          <a:p>
            <a:endParaRPr lang="en-NZ" dirty="0"/>
          </a:p>
        </p:txBody>
      </p:sp>
      <p:sp>
        <p:nvSpPr>
          <p:cNvPr id="3" name="Content Placeholder 2"/>
          <p:cNvSpPr>
            <a:spLocks noGrp="1"/>
          </p:cNvSpPr>
          <p:nvPr>
            <p:ph sz="half" idx="1"/>
          </p:nvPr>
        </p:nvSpPr>
        <p:spPr>
          <a:xfrm>
            <a:off x="6530975"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9417" y="381000"/>
            <a:ext cx="5181600" cy="2867026"/>
          </a:xfrm>
        </p:spPr>
        <p:txBody>
          <a:body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0"/>
          </p:nvPr>
        </p:nvSpPr>
        <p:spPr>
          <a:xfrm>
            <a:off x="6078538" y="0"/>
            <a:ext cx="6086474" cy="3419475"/>
          </a:xfrm>
        </p:spPr>
        <p:txBody>
          <a:bodyPr/>
          <a:lstStyle/>
          <a:p>
            <a:endParaRPr lang="en-NZ" dirty="0"/>
          </a:p>
        </p:txBody>
      </p:sp>
    </p:spTree>
    <p:extLst>
      <p:ext uri="{BB962C8B-B14F-4D97-AF65-F5344CB8AC3E}">
        <p14:creationId xmlns:p14="http://schemas.microsoft.com/office/powerpoint/2010/main" val="4247706332"/>
      </p:ext>
    </p:extLst>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pos="27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074" y="379413"/>
            <a:ext cx="10575852" cy="2963862"/>
          </a:xfrm>
        </p:spPr>
        <p:txBody>
          <a:bodyPr anchor="b"/>
          <a:lstStyle>
            <a:lvl1pPr algn="ctr">
              <a:defRPr sz="6000"/>
            </a:lvl1pPr>
          </a:lstStyle>
          <a:p>
            <a:r>
              <a:rPr lang="en-US" dirty="0"/>
              <a:t>Click to edit Master title style</a:t>
            </a:r>
            <a:endParaRPr lang="en-NZ" dirty="0"/>
          </a:p>
        </p:txBody>
      </p:sp>
      <p:sp>
        <p:nvSpPr>
          <p:cNvPr id="3" name="Subtitle 2"/>
          <p:cNvSpPr>
            <a:spLocks noGrp="1"/>
          </p:cNvSpPr>
          <p:nvPr>
            <p:ph type="subTitle" idx="1"/>
          </p:nvPr>
        </p:nvSpPr>
        <p:spPr>
          <a:xfrm>
            <a:off x="808074" y="3448050"/>
            <a:ext cx="10575852" cy="1066800"/>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2285010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V">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23850" y="457200"/>
            <a:ext cx="3381375" cy="2152650"/>
          </a:xfrm>
        </p:spPr>
        <p:txBody>
          <a:bodyPr anchor="b"/>
          <a:lstStyle>
            <a:lvl1pPr>
              <a:defRPr sz="3200"/>
            </a:lvl1pPr>
          </a:lstStyle>
          <a:p>
            <a:r>
              <a:rPr lang="en-US" dirty="0"/>
              <a:t>Click to edit Master title style</a:t>
            </a:r>
            <a:endParaRPr lang="en-NZ" dirty="0"/>
          </a:p>
        </p:txBody>
      </p:sp>
      <p:sp>
        <p:nvSpPr>
          <p:cNvPr id="9"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Text Placeholder 3"/>
          <p:cNvSpPr>
            <a:spLocks noGrp="1"/>
          </p:cNvSpPr>
          <p:nvPr>
            <p:ph type="body" sz="quarter" idx="10"/>
          </p:nvPr>
        </p:nvSpPr>
        <p:spPr>
          <a:xfrm>
            <a:off x="4412511" y="1089025"/>
            <a:ext cx="7378995" cy="5258612"/>
          </a:xfrm>
        </p:spPr>
        <p:txBody>
          <a:bodyPr/>
          <a:lstStyle>
            <a:lvl1pPr marL="360000" indent="-360000">
              <a:lnSpc>
                <a:spcPct val="100000"/>
              </a:lnSpc>
              <a:spcAft>
                <a:spcPts val="1600"/>
              </a:spcAft>
              <a:buFontTx/>
              <a:buBlip>
                <a:blip r:embed="rId3"/>
              </a:buBlip>
              <a:defRPr>
                <a:solidFill>
                  <a:schemeClr val="bg1"/>
                </a:solidFill>
              </a:defRPr>
            </a:lvl1pPr>
            <a:lvl2pPr marL="685800" indent="-306000">
              <a:buFontTx/>
              <a:buBlip>
                <a:blip r:embed="rId4"/>
              </a:buBlip>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61866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23850" y="457200"/>
            <a:ext cx="3381375" cy="2152650"/>
          </a:xfrm>
        </p:spPr>
        <p:txBody>
          <a:bodyPr anchor="b"/>
          <a:lstStyle>
            <a:lvl1pPr>
              <a:defRPr sz="3200"/>
            </a:lvl1pPr>
          </a:lstStyle>
          <a:p>
            <a:r>
              <a:rPr lang="en-US"/>
              <a:t>Click to edit Master title style</a:t>
            </a:r>
            <a:endParaRPr lang="en-NZ" dirty="0"/>
          </a:p>
        </p:txBody>
      </p:sp>
      <p:sp>
        <p:nvSpPr>
          <p:cNvPr id="9"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quarter" idx="10"/>
          </p:nvPr>
        </p:nvSpPr>
        <p:spPr>
          <a:xfrm>
            <a:off x="4412511" y="1089025"/>
            <a:ext cx="7378995" cy="4779963"/>
          </a:xfrm>
        </p:spPr>
        <p:txBody>
          <a:bodyPr/>
          <a:lstStyle>
            <a:lvl1pPr marL="360000" indent="-360000">
              <a:lnSpc>
                <a:spcPct val="100000"/>
              </a:lnSpc>
              <a:spcAft>
                <a:spcPts val="1800"/>
              </a:spcAft>
              <a:buFontTx/>
              <a:buBlip>
                <a:blip r:embed="rId3"/>
              </a:buBlip>
              <a:defRPr sz="3600">
                <a:solidFill>
                  <a:schemeClr val="bg1"/>
                </a:solidFill>
              </a:defRPr>
            </a:lvl1pPr>
            <a:lvl2pPr marL="685800" indent="-306000">
              <a:spcAft>
                <a:spcPts val="1200"/>
              </a:spcAft>
              <a:buFontTx/>
              <a:buBlip>
                <a:blip r:embed="rId4"/>
              </a:buBlip>
              <a:defRPr sz="3000">
                <a:solidFill>
                  <a:schemeClr val="bg1"/>
                </a:solidFill>
              </a:defRPr>
            </a:lvl2pPr>
            <a:lvl3pPr>
              <a:spcAft>
                <a:spcPts val="1200"/>
              </a:spcAft>
              <a:buClr>
                <a:schemeClr val="bg1"/>
              </a:buClr>
              <a:defRPr sz="2600">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3567165"/>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0" userDrawn="1">
          <p15:clr>
            <a:srgbClr val="FBAE40"/>
          </p15:clr>
        </p15:guide>
        <p15:guide id="6" orient="horz" pos="68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57650" y="0"/>
            <a:ext cx="813435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8" name="Title 1"/>
          <p:cNvSpPr>
            <a:spLocks noGrp="1"/>
          </p:cNvSpPr>
          <p:nvPr>
            <p:ph type="title"/>
          </p:nvPr>
        </p:nvSpPr>
        <p:spPr>
          <a:xfrm>
            <a:off x="323850" y="457200"/>
            <a:ext cx="3381375" cy="2152650"/>
          </a:xfrm>
        </p:spPr>
        <p:txBody>
          <a:bodyPr anchor="b"/>
          <a:lstStyle>
            <a:lvl1pPr>
              <a:defRPr sz="3200"/>
            </a:lvl1pPr>
          </a:lstStyle>
          <a:p>
            <a:r>
              <a:rPr lang="en-US" dirty="0"/>
              <a:t>Click to edit Master title style</a:t>
            </a:r>
            <a:endParaRPr lang="en-NZ" dirty="0"/>
          </a:p>
        </p:txBody>
      </p:sp>
      <p:sp>
        <p:nvSpPr>
          <p:cNvPr id="9"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96619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hart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457200"/>
            <a:ext cx="3381375" cy="2152650"/>
          </a:xfrm>
        </p:spPr>
        <p:txBody>
          <a:bodyPr anchor="b"/>
          <a:lstStyle>
            <a:lvl1pPr>
              <a:defRPr sz="3200"/>
            </a:lvl1pPr>
          </a:lstStyle>
          <a:p>
            <a:r>
              <a:rPr lang="en-US" dirty="0"/>
              <a:t>Click to edit Master title style</a:t>
            </a:r>
            <a:endParaRPr lang="en-NZ" dirty="0"/>
          </a:p>
        </p:txBody>
      </p:sp>
      <p:sp>
        <p:nvSpPr>
          <p:cNvPr id="4"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Chart Placeholder 8"/>
          <p:cNvSpPr>
            <a:spLocks noGrp="1"/>
          </p:cNvSpPr>
          <p:nvPr>
            <p:ph type="chart" sz="quarter" idx="10"/>
          </p:nvPr>
        </p:nvSpPr>
        <p:spPr>
          <a:xfrm>
            <a:off x="4057650" y="0"/>
            <a:ext cx="8134350" cy="6858000"/>
          </a:xfrm>
        </p:spPr>
        <p:txBody>
          <a:bodyPr/>
          <a:lstStyle/>
          <a:p>
            <a:endParaRPr lang="en-NZ" dirty="0"/>
          </a:p>
        </p:txBody>
      </p:sp>
    </p:spTree>
    <p:extLst>
      <p:ext uri="{BB962C8B-B14F-4D97-AF65-F5344CB8AC3E}">
        <p14:creationId xmlns:p14="http://schemas.microsoft.com/office/powerpoint/2010/main" val="1389228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bl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457200"/>
            <a:ext cx="3381375" cy="2152650"/>
          </a:xfrm>
        </p:spPr>
        <p:txBody>
          <a:bodyPr anchor="b"/>
          <a:lstStyle>
            <a:lvl1pPr>
              <a:defRPr sz="3200"/>
            </a:lvl1pPr>
          </a:lstStyle>
          <a:p>
            <a:r>
              <a:rPr lang="en-US" dirty="0"/>
              <a:t>Click to edit Master title style</a:t>
            </a:r>
            <a:endParaRPr lang="en-NZ" dirty="0"/>
          </a:p>
        </p:txBody>
      </p:sp>
      <p:sp>
        <p:nvSpPr>
          <p:cNvPr id="4"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Table Placeholder 4"/>
          <p:cNvSpPr>
            <a:spLocks noGrp="1"/>
          </p:cNvSpPr>
          <p:nvPr>
            <p:ph type="tbl" sz="quarter" idx="10"/>
          </p:nvPr>
        </p:nvSpPr>
        <p:spPr>
          <a:xfrm>
            <a:off x="4363559" y="1062510"/>
            <a:ext cx="7513008" cy="4732982"/>
          </a:xfrm>
        </p:spPr>
        <p:txBody>
          <a:bodyPr/>
          <a:lstStyle/>
          <a:p>
            <a:endParaRPr lang="en-NZ" dirty="0"/>
          </a:p>
        </p:txBody>
      </p:sp>
    </p:spTree>
    <p:extLst>
      <p:ext uri="{BB962C8B-B14F-4D97-AF65-F5344CB8AC3E}">
        <p14:creationId xmlns:p14="http://schemas.microsoft.com/office/powerpoint/2010/main" val="123763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Image -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543675" y="381000"/>
            <a:ext cx="5181600" cy="2867026"/>
          </a:xfrm>
        </p:spPr>
        <p:txBody>
          <a:body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0"/>
          </p:nvPr>
        </p:nvSpPr>
        <p:spPr>
          <a:xfrm>
            <a:off x="1" y="0"/>
            <a:ext cx="6086474" cy="3419475"/>
          </a:xfrm>
        </p:spPr>
        <p:txBody>
          <a:bodyPr/>
          <a:lstStyle/>
          <a:p>
            <a:endParaRPr lang="en-NZ" dirty="0"/>
          </a:p>
        </p:txBody>
      </p:sp>
      <p:sp>
        <p:nvSpPr>
          <p:cNvPr id="7" name="Picture Placeholder 5"/>
          <p:cNvSpPr>
            <a:spLocks noGrp="1"/>
          </p:cNvSpPr>
          <p:nvPr>
            <p:ph type="pic" sz="quarter" idx="11"/>
          </p:nvPr>
        </p:nvSpPr>
        <p:spPr>
          <a:xfrm>
            <a:off x="6086475" y="3429000"/>
            <a:ext cx="6086474" cy="3419475"/>
          </a:xfrm>
        </p:spPr>
        <p:txBody>
          <a:bodyPr/>
          <a:lstStyle/>
          <a:p>
            <a:endParaRPr lang="en-NZ" dirty="0"/>
          </a:p>
        </p:txBody>
      </p:sp>
    </p:spTree>
    <p:extLst>
      <p:ext uri="{BB962C8B-B14F-4D97-AF65-F5344CB8AC3E}">
        <p14:creationId xmlns:p14="http://schemas.microsoft.com/office/powerpoint/2010/main" val="61229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Image - navy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57200" y="3607593"/>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p:txBody>
      </p:sp>
      <p:sp>
        <p:nvSpPr>
          <p:cNvPr id="8" name="Content Placeholder 3"/>
          <p:cNvSpPr>
            <a:spLocks noGrp="1"/>
          </p:cNvSpPr>
          <p:nvPr>
            <p:ph sz="half" idx="12"/>
          </p:nvPr>
        </p:nvSpPr>
        <p:spPr>
          <a:xfrm>
            <a:off x="6538912"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p:txBody>
      </p:sp>
      <p:sp>
        <p:nvSpPr>
          <p:cNvPr id="6" name="Picture Placeholder 5"/>
          <p:cNvSpPr>
            <a:spLocks noGrp="1"/>
          </p:cNvSpPr>
          <p:nvPr>
            <p:ph type="pic" sz="quarter" idx="10"/>
          </p:nvPr>
        </p:nvSpPr>
        <p:spPr>
          <a:xfrm>
            <a:off x="1" y="0"/>
            <a:ext cx="6086474" cy="3419475"/>
          </a:xfrm>
        </p:spPr>
        <p:txBody>
          <a:bodyPr/>
          <a:lstStyle/>
          <a:p>
            <a:endParaRPr lang="en-NZ" dirty="0"/>
          </a:p>
        </p:txBody>
      </p:sp>
      <p:sp>
        <p:nvSpPr>
          <p:cNvPr id="7" name="Picture Placeholder 5"/>
          <p:cNvSpPr>
            <a:spLocks noGrp="1"/>
          </p:cNvSpPr>
          <p:nvPr>
            <p:ph type="pic" sz="quarter" idx="11"/>
          </p:nvPr>
        </p:nvSpPr>
        <p:spPr>
          <a:xfrm>
            <a:off x="6086475" y="3429000"/>
            <a:ext cx="6086474" cy="3419475"/>
          </a:xfrm>
        </p:spPr>
        <p:txBody>
          <a:bodyPr/>
          <a:lstStyle/>
          <a:p>
            <a:endParaRPr lang="en-NZ" dirty="0"/>
          </a:p>
        </p:txBody>
      </p:sp>
    </p:spTree>
    <p:extLst>
      <p:ext uri="{BB962C8B-B14F-4D97-AF65-F5344CB8AC3E}">
        <p14:creationId xmlns:p14="http://schemas.microsoft.com/office/powerpoint/2010/main" val="1669206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Image - navy blu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1" y="3429000"/>
            <a:ext cx="6086474" cy="3419475"/>
          </a:xfrm>
        </p:spPr>
        <p:txBody>
          <a:bodyPr/>
          <a:lstStyle/>
          <a:p>
            <a:endParaRPr lang="en-NZ" dirty="0"/>
          </a:p>
        </p:txBody>
      </p:sp>
      <p:sp>
        <p:nvSpPr>
          <p:cNvPr id="3" name="Content Placeholder 2"/>
          <p:cNvSpPr>
            <a:spLocks noGrp="1"/>
          </p:cNvSpPr>
          <p:nvPr>
            <p:ph sz="half" idx="1"/>
          </p:nvPr>
        </p:nvSpPr>
        <p:spPr>
          <a:xfrm>
            <a:off x="6530975" y="3607593"/>
            <a:ext cx="5181600" cy="2831308"/>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p:txBody>
      </p:sp>
      <p:sp>
        <p:nvSpPr>
          <p:cNvPr id="4" name="Content Placeholder 3"/>
          <p:cNvSpPr>
            <a:spLocks noGrp="1"/>
          </p:cNvSpPr>
          <p:nvPr>
            <p:ph sz="half" idx="2"/>
          </p:nvPr>
        </p:nvSpPr>
        <p:spPr>
          <a:xfrm>
            <a:off x="469417"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p:txBody>
      </p:sp>
      <p:sp>
        <p:nvSpPr>
          <p:cNvPr id="6" name="Picture Placeholder 5"/>
          <p:cNvSpPr>
            <a:spLocks noGrp="1"/>
          </p:cNvSpPr>
          <p:nvPr>
            <p:ph type="pic" sz="quarter" idx="10"/>
          </p:nvPr>
        </p:nvSpPr>
        <p:spPr>
          <a:xfrm>
            <a:off x="6078538" y="0"/>
            <a:ext cx="6086474" cy="3419475"/>
          </a:xfrm>
        </p:spPr>
        <p:txBody>
          <a:bodyPr/>
          <a:lstStyle/>
          <a:p>
            <a:endParaRPr lang="en-NZ" dirty="0"/>
          </a:p>
        </p:txBody>
      </p:sp>
    </p:spTree>
    <p:extLst>
      <p:ext uri="{BB962C8B-B14F-4D97-AF65-F5344CB8AC3E}">
        <p14:creationId xmlns:p14="http://schemas.microsoft.com/office/powerpoint/2010/main" val="708467658"/>
      </p:ext>
    </p:extLst>
  </p:cSld>
  <p:clrMapOvr>
    <a:masterClrMapping/>
  </p:clrMapOvr>
  <p:extLst>
    <p:ext uri="{DCECCB84-F9BA-43D5-87BE-67443E8EF086}">
      <p15:sldGuideLst xmlns:p15="http://schemas.microsoft.com/office/powerpoint/2012/main">
        <p15:guide id="1" orient="horz" pos="2160">
          <p15:clr>
            <a:srgbClr val="FBAE40"/>
          </p15:clr>
        </p15:guide>
        <p15:guide id="2" pos="7378">
          <p15:clr>
            <a:srgbClr val="FBAE40"/>
          </p15:clr>
        </p15:guide>
        <p15:guide id="3" pos="2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wo Image - whit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543675" y="381000"/>
            <a:ext cx="5181600" cy="2867026"/>
          </a:xfrm>
        </p:spPr>
        <p:txBody>
          <a:body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0"/>
          </p:nvPr>
        </p:nvSpPr>
        <p:spPr>
          <a:xfrm>
            <a:off x="1" y="0"/>
            <a:ext cx="6086474" cy="3419475"/>
          </a:xfrm>
        </p:spPr>
        <p:txBody>
          <a:bodyPr/>
          <a:lstStyle/>
          <a:p>
            <a:endParaRPr lang="en-NZ" dirty="0"/>
          </a:p>
        </p:txBody>
      </p:sp>
      <p:sp>
        <p:nvSpPr>
          <p:cNvPr id="7" name="Picture Placeholder 5"/>
          <p:cNvSpPr>
            <a:spLocks noGrp="1"/>
          </p:cNvSpPr>
          <p:nvPr>
            <p:ph type="pic" sz="quarter" idx="11"/>
          </p:nvPr>
        </p:nvSpPr>
        <p:spPr>
          <a:xfrm>
            <a:off x="6086475" y="3429000"/>
            <a:ext cx="6086474" cy="3419475"/>
          </a:xfrm>
        </p:spPr>
        <p:txBody>
          <a:bodyPr/>
          <a:lstStyle/>
          <a:p>
            <a:endParaRPr lang="en-NZ" dirty="0"/>
          </a:p>
        </p:txBody>
      </p:sp>
    </p:spTree>
    <p:extLst>
      <p:ext uri="{BB962C8B-B14F-4D97-AF65-F5344CB8AC3E}">
        <p14:creationId xmlns:p14="http://schemas.microsoft.com/office/powerpoint/2010/main" val="2231412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Image - white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86475" y="0"/>
            <a:ext cx="6086474" cy="3419475"/>
          </a:xfrm>
        </p:spPr>
        <p:txBody>
          <a:bodyPr/>
          <a:lstStyle/>
          <a:p>
            <a:endParaRPr lang="en-NZ" dirty="0"/>
          </a:p>
        </p:txBody>
      </p:sp>
      <p:sp>
        <p:nvSpPr>
          <p:cNvPr id="3" name="Content Placeholder 2"/>
          <p:cNvSpPr>
            <a:spLocks noGrp="1"/>
          </p:cNvSpPr>
          <p:nvPr>
            <p:ph sz="half" idx="1"/>
          </p:nvPr>
        </p:nvSpPr>
        <p:spPr>
          <a:xfrm>
            <a:off x="6538912"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2913" y="381000"/>
            <a:ext cx="5181600" cy="2867026"/>
          </a:xfrm>
        </p:spPr>
        <p:txBody>
          <a:bodyPr/>
          <a:lstStyle/>
          <a:p>
            <a:pPr lvl="0"/>
            <a:r>
              <a:rPr lang="en-US" dirty="0"/>
              <a:t>Edit Master text styles</a:t>
            </a:r>
          </a:p>
          <a:p>
            <a:pPr lvl="1"/>
            <a:r>
              <a:rPr lang="en-US" dirty="0"/>
              <a:t>Second level</a:t>
            </a:r>
          </a:p>
          <a:p>
            <a:pPr lvl="2"/>
            <a:r>
              <a:rPr lang="en-US" dirty="0"/>
              <a:t>Third level</a:t>
            </a:r>
          </a:p>
        </p:txBody>
      </p:sp>
      <p:sp>
        <p:nvSpPr>
          <p:cNvPr id="7" name="Picture Placeholder 5"/>
          <p:cNvSpPr>
            <a:spLocks noGrp="1"/>
          </p:cNvSpPr>
          <p:nvPr>
            <p:ph type="pic" sz="quarter" idx="11"/>
          </p:nvPr>
        </p:nvSpPr>
        <p:spPr>
          <a:xfrm>
            <a:off x="9526" y="3429000"/>
            <a:ext cx="6086474" cy="3419475"/>
          </a:xfrm>
        </p:spPr>
        <p:txBody>
          <a:bodyPr/>
          <a:lstStyle/>
          <a:p>
            <a:endParaRPr lang="en-NZ" dirty="0"/>
          </a:p>
        </p:txBody>
      </p:sp>
    </p:spTree>
    <p:extLst>
      <p:ext uri="{BB962C8B-B14F-4D97-AF65-F5344CB8AC3E}">
        <p14:creationId xmlns:p14="http://schemas.microsoft.com/office/powerpoint/2010/main" val="3040974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79" userDrawn="1">
          <p15:clr>
            <a:srgbClr val="FBAE40"/>
          </p15:clr>
        </p15:guide>
        <p15:guide id="4" pos="737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Icon - half half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543675"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marL="1143000" indent="-288000">
              <a:buClr>
                <a:schemeClr val="bg1"/>
              </a:buClr>
              <a:buFont typeface="Moderat" panose="00000500000000000000" pitchFamily="50" charset="0"/>
              <a:buChar cha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0"/>
          </p:nvPr>
        </p:nvSpPr>
        <p:spPr>
          <a:xfrm>
            <a:off x="1" y="0"/>
            <a:ext cx="6086474" cy="3419475"/>
          </a:xfrm>
        </p:spPr>
        <p:txBody>
          <a:bodyPr/>
          <a:lstStyle>
            <a:lvl1pPr>
              <a:defRPr>
                <a:solidFill>
                  <a:schemeClr val="bg1"/>
                </a:solidFill>
              </a:defRPr>
            </a:lvl1pPr>
          </a:lstStyle>
          <a:p>
            <a:endParaRPr lang="en-NZ" dirty="0"/>
          </a:p>
        </p:txBody>
      </p:sp>
      <p:sp>
        <p:nvSpPr>
          <p:cNvPr id="7" name="Picture Placeholder 5"/>
          <p:cNvSpPr>
            <a:spLocks noGrp="1"/>
          </p:cNvSpPr>
          <p:nvPr>
            <p:ph type="pic" sz="quarter" idx="11"/>
          </p:nvPr>
        </p:nvSpPr>
        <p:spPr>
          <a:xfrm>
            <a:off x="6086475" y="3429000"/>
            <a:ext cx="6086474" cy="3419475"/>
          </a:xfrm>
        </p:spPr>
        <p:txBody>
          <a:bodyPr/>
          <a:lstStyle/>
          <a:p>
            <a:endParaRPr lang="en-NZ" dirty="0"/>
          </a:p>
        </p:txBody>
      </p:sp>
    </p:spTree>
    <p:extLst>
      <p:ext uri="{BB962C8B-B14F-4D97-AF65-F5344CB8AC3E}">
        <p14:creationId xmlns:p14="http://schemas.microsoft.com/office/powerpoint/2010/main" val="390002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Icon - half half backgroun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65416" y="3607593"/>
            <a:ext cx="5181600" cy="283130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9417" y="381000"/>
            <a:ext cx="5181600" cy="2867026"/>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marL="1143000" indent="-288000">
              <a:buClr>
                <a:schemeClr val="bg1"/>
              </a:buClr>
              <a:buFont typeface="Moderat" panose="00000500000000000000" pitchFamily="50" charset="0"/>
              <a:buChar cha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
        <p:nvSpPr>
          <p:cNvPr id="6" name="Picture Placeholder 5"/>
          <p:cNvSpPr>
            <a:spLocks noGrp="1"/>
          </p:cNvSpPr>
          <p:nvPr>
            <p:ph type="pic" sz="quarter" idx="10"/>
          </p:nvPr>
        </p:nvSpPr>
        <p:spPr>
          <a:xfrm>
            <a:off x="6086474" y="0"/>
            <a:ext cx="6086474" cy="3419475"/>
          </a:xfrm>
        </p:spPr>
        <p:txBody>
          <a:bodyPr/>
          <a:lstStyle>
            <a:lvl1pPr>
              <a:defRPr>
                <a:solidFill>
                  <a:schemeClr val="bg1"/>
                </a:solidFill>
              </a:defRPr>
            </a:lvl1pPr>
          </a:lstStyle>
          <a:p>
            <a:endParaRPr lang="en-NZ" dirty="0"/>
          </a:p>
        </p:txBody>
      </p:sp>
      <p:sp>
        <p:nvSpPr>
          <p:cNvPr id="7" name="Picture Placeholder 5"/>
          <p:cNvSpPr>
            <a:spLocks noGrp="1"/>
          </p:cNvSpPr>
          <p:nvPr>
            <p:ph type="pic" sz="quarter" idx="11"/>
          </p:nvPr>
        </p:nvSpPr>
        <p:spPr>
          <a:xfrm>
            <a:off x="0" y="3429000"/>
            <a:ext cx="6086474" cy="3419475"/>
          </a:xfrm>
        </p:spPr>
        <p:txBody>
          <a:bodyPr/>
          <a:lstStyle/>
          <a:p>
            <a:endParaRPr lang="en-NZ" dirty="0"/>
          </a:p>
        </p:txBody>
      </p:sp>
    </p:spTree>
    <p:extLst>
      <p:ext uri="{BB962C8B-B14F-4D97-AF65-F5344CB8AC3E}">
        <p14:creationId xmlns:p14="http://schemas.microsoft.com/office/powerpoint/2010/main" val="512538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79" userDrawn="1">
          <p15:clr>
            <a:srgbClr val="FBAE40"/>
          </p15:clr>
        </p15:guide>
        <p15:guide id="4" pos="74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idx="1"/>
          </p:nvPr>
        </p:nvSpPr>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183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Picture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3455988" cy="1944687"/>
          </a:xfrm>
        </p:spPr>
        <p:txBody>
          <a:bodyPr/>
          <a:lstStyle/>
          <a:p>
            <a:endParaRPr lang="en-NZ" dirty="0"/>
          </a:p>
        </p:txBody>
      </p:sp>
      <p:sp>
        <p:nvSpPr>
          <p:cNvPr id="4" name="Picture Placeholder 2"/>
          <p:cNvSpPr>
            <a:spLocks noGrp="1"/>
          </p:cNvSpPr>
          <p:nvPr>
            <p:ph type="pic" sz="quarter" idx="11"/>
          </p:nvPr>
        </p:nvSpPr>
        <p:spPr>
          <a:xfrm>
            <a:off x="4368800" y="728661"/>
            <a:ext cx="3455988" cy="1944687"/>
          </a:xfrm>
        </p:spPr>
        <p:txBody>
          <a:bodyPr/>
          <a:lstStyle/>
          <a:p>
            <a:endParaRPr lang="en-NZ" dirty="0"/>
          </a:p>
        </p:txBody>
      </p:sp>
      <p:sp>
        <p:nvSpPr>
          <p:cNvPr id="5" name="Picture Placeholder 2"/>
          <p:cNvSpPr>
            <a:spLocks noGrp="1"/>
          </p:cNvSpPr>
          <p:nvPr>
            <p:ph type="pic" sz="quarter" idx="12"/>
          </p:nvPr>
        </p:nvSpPr>
        <p:spPr>
          <a:xfrm>
            <a:off x="8040687" y="728660"/>
            <a:ext cx="3455988" cy="1944687"/>
          </a:xfrm>
        </p:spPr>
        <p:txBody>
          <a:bodyPr/>
          <a:lstStyle/>
          <a:p>
            <a:endParaRPr lang="en-NZ" dirty="0"/>
          </a:p>
        </p:txBody>
      </p:sp>
      <p:sp>
        <p:nvSpPr>
          <p:cNvPr id="7" name="Text Placeholder 6"/>
          <p:cNvSpPr>
            <a:spLocks noGrp="1"/>
          </p:cNvSpPr>
          <p:nvPr>
            <p:ph type="body" sz="quarter" idx="13"/>
          </p:nvPr>
        </p:nvSpPr>
        <p:spPr>
          <a:xfrm>
            <a:off x="695325"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defRPr sz="2800"/>
            </a:lvl1pPr>
            <a:lvl2pPr>
              <a:defRPr sz="2400"/>
            </a:lvl2pPr>
          </a:lstStyle>
          <a:p>
            <a:pPr lvl="0"/>
            <a:r>
              <a:rPr lang="en-US" dirty="0"/>
              <a:t>Edit Master text styles</a:t>
            </a:r>
          </a:p>
          <a:p>
            <a:pPr lvl="1"/>
            <a:r>
              <a:rPr lang="en-US" dirty="0"/>
              <a:t>Second level</a:t>
            </a:r>
          </a:p>
        </p:txBody>
      </p:sp>
      <p:sp>
        <p:nvSpPr>
          <p:cNvPr id="8" name="Text Placeholder 6"/>
          <p:cNvSpPr>
            <a:spLocks noGrp="1"/>
          </p:cNvSpPr>
          <p:nvPr>
            <p:ph type="body" sz="quarter" idx="14"/>
          </p:nvPr>
        </p:nvSpPr>
        <p:spPr>
          <a:xfrm>
            <a:off x="4367212" y="2673347"/>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800" dirty="0" smtClean="0"/>
            </a:lvl1pPr>
            <a:lvl2pPr>
              <a:defRPr lang="en-US" sz="2400" dirty="0" smtClean="0"/>
            </a:lvl2pPr>
          </a:lstStyle>
          <a:p>
            <a:pPr lvl="0" indent="-304800"/>
            <a:r>
              <a:rPr lang="en-US" dirty="0"/>
              <a:t>Edit Master text styles</a:t>
            </a:r>
          </a:p>
          <a:p>
            <a:pPr lvl="1"/>
            <a:r>
              <a:rPr lang="en-US" dirty="0"/>
              <a:t>Second level</a:t>
            </a:r>
          </a:p>
        </p:txBody>
      </p:sp>
      <p:sp>
        <p:nvSpPr>
          <p:cNvPr id="9" name="Text Placeholder 6"/>
          <p:cNvSpPr>
            <a:spLocks noGrp="1"/>
          </p:cNvSpPr>
          <p:nvPr>
            <p:ph type="body" sz="quarter" idx="15"/>
          </p:nvPr>
        </p:nvSpPr>
        <p:spPr>
          <a:xfrm>
            <a:off x="8040688"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800" dirty="0" smtClean="0"/>
            </a:lvl1pPr>
            <a:lvl2pPr>
              <a:defRPr lang="en-US" sz="2400" dirty="0" smtClean="0"/>
            </a:lvl2pPr>
          </a:lstStyle>
          <a:p>
            <a:pPr lvl="0" indent="-304800"/>
            <a:r>
              <a:rPr lang="en-US" dirty="0"/>
              <a:t>Edit Master text styles</a:t>
            </a:r>
          </a:p>
          <a:p>
            <a:pPr lvl="1"/>
            <a:r>
              <a:rPr lang="en-US" dirty="0"/>
              <a:t>Second level</a:t>
            </a:r>
          </a:p>
        </p:txBody>
      </p:sp>
    </p:spTree>
    <p:extLst>
      <p:ext uri="{BB962C8B-B14F-4D97-AF65-F5344CB8AC3E}">
        <p14:creationId xmlns:p14="http://schemas.microsoft.com/office/powerpoint/2010/main" val="162106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orient="horz" pos="1684" userDrawn="1">
          <p15:clr>
            <a:srgbClr val="FBAE40"/>
          </p15:clr>
        </p15:guide>
        <p15:guide id="5" pos="438" userDrawn="1">
          <p15:clr>
            <a:srgbClr val="FBAE40"/>
          </p15:clr>
        </p15:guide>
        <p15:guide id="6" pos="7242" userDrawn="1">
          <p15:clr>
            <a:srgbClr val="FBAE40"/>
          </p15:clr>
        </p15:guide>
        <p15:guide id="7" pos="2615" userDrawn="1">
          <p15:clr>
            <a:srgbClr val="FBAE40"/>
          </p15:clr>
        </p15:guide>
        <p15:guide id="8" pos="2751" userDrawn="1">
          <p15:clr>
            <a:srgbClr val="FBAE40"/>
          </p15:clr>
        </p15:guide>
        <p15:guide id="9" pos="4929" userDrawn="1">
          <p15:clr>
            <a:srgbClr val="FBAE40"/>
          </p15:clr>
        </p15:guide>
        <p15:guide id="10" pos="5065" userDrawn="1">
          <p15:clr>
            <a:srgbClr val="FBAE40"/>
          </p15:clr>
        </p15:guide>
        <p15:guide id="11" orient="horz" pos="390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4 Picture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2520949" cy="1944687"/>
          </a:xfrm>
        </p:spPr>
        <p:txBody>
          <a:bodyPr/>
          <a:lstStyle/>
          <a:p>
            <a:endParaRPr lang="en-NZ" dirty="0"/>
          </a:p>
        </p:txBody>
      </p:sp>
      <p:sp>
        <p:nvSpPr>
          <p:cNvPr id="4" name="Picture Placeholder 2"/>
          <p:cNvSpPr>
            <a:spLocks noGrp="1"/>
          </p:cNvSpPr>
          <p:nvPr>
            <p:ph type="pic" sz="quarter" idx="11"/>
          </p:nvPr>
        </p:nvSpPr>
        <p:spPr>
          <a:xfrm>
            <a:off x="3468688" y="728660"/>
            <a:ext cx="2520950" cy="1944687"/>
          </a:xfrm>
        </p:spPr>
        <p:txBody>
          <a:bodyPr/>
          <a:lstStyle/>
          <a:p>
            <a:endParaRPr lang="en-NZ" dirty="0"/>
          </a:p>
        </p:txBody>
      </p:sp>
      <p:sp>
        <p:nvSpPr>
          <p:cNvPr id="5" name="Picture Placeholder 2"/>
          <p:cNvSpPr>
            <a:spLocks noGrp="1"/>
          </p:cNvSpPr>
          <p:nvPr>
            <p:ph type="pic" sz="quarter" idx="12"/>
          </p:nvPr>
        </p:nvSpPr>
        <p:spPr>
          <a:xfrm>
            <a:off x="8975723" y="728660"/>
            <a:ext cx="2520951" cy="1944687"/>
          </a:xfrm>
        </p:spPr>
        <p:txBody>
          <a:bodyPr/>
          <a:lstStyle/>
          <a:p>
            <a:endParaRPr lang="en-NZ" dirty="0"/>
          </a:p>
        </p:txBody>
      </p:sp>
      <p:sp>
        <p:nvSpPr>
          <p:cNvPr id="7" name="Text Placeholder 6"/>
          <p:cNvSpPr>
            <a:spLocks noGrp="1"/>
          </p:cNvSpPr>
          <p:nvPr>
            <p:ph type="body" sz="quarter" idx="13"/>
          </p:nvPr>
        </p:nvSpPr>
        <p:spPr>
          <a:xfrm>
            <a:off x="695325" y="2673350"/>
            <a:ext cx="2520949"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defRPr sz="2400"/>
            </a:lvl1pPr>
            <a:lvl2pPr>
              <a:defRPr sz="2000"/>
            </a:lvl2pPr>
          </a:lstStyle>
          <a:p>
            <a:pPr lvl="0"/>
            <a:r>
              <a:rPr lang="en-US" dirty="0"/>
              <a:t>Edit Master text styles</a:t>
            </a:r>
          </a:p>
          <a:p>
            <a:pPr lvl="1"/>
            <a:r>
              <a:rPr lang="en-US" dirty="0"/>
              <a:t>Second level</a:t>
            </a:r>
          </a:p>
        </p:txBody>
      </p:sp>
      <p:sp>
        <p:nvSpPr>
          <p:cNvPr id="8" name="Text Placeholder 6"/>
          <p:cNvSpPr>
            <a:spLocks noGrp="1"/>
          </p:cNvSpPr>
          <p:nvPr>
            <p:ph type="body" sz="quarter" idx="14"/>
          </p:nvPr>
        </p:nvSpPr>
        <p:spPr>
          <a:xfrm>
            <a:off x="3467100" y="2673346"/>
            <a:ext cx="2520950"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
        <p:nvSpPr>
          <p:cNvPr id="9" name="Text Placeholder 6"/>
          <p:cNvSpPr>
            <a:spLocks noGrp="1"/>
          </p:cNvSpPr>
          <p:nvPr>
            <p:ph type="body" sz="quarter" idx="15"/>
          </p:nvPr>
        </p:nvSpPr>
        <p:spPr>
          <a:xfrm>
            <a:off x="8975724" y="2673350"/>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
        <p:nvSpPr>
          <p:cNvPr id="10" name="Picture Placeholder 2"/>
          <p:cNvSpPr>
            <a:spLocks noGrp="1"/>
          </p:cNvSpPr>
          <p:nvPr>
            <p:ph type="pic" sz="quarter" idx="16"/>
          </p:nvPr>
        </p:nvSpPr>
        <p:spPr>
          <a:xfrm>
            <a:off x="6202359" y="728656"/>
            <a:ext cx="2520951" cy="1944687"/>
          </a:xfrm>
        </p:spPr>
        <p:txBody>
          <a:bodyPr/>
          <a:lstStyle/>
          <a:p>
            <a:endParaRPr lang="en-NZ" dirty="0"/>
          </a:p>
        </p:txBody>
      </p:sp>
      <p:sp>
        <p:nvSpPr>
          <p:cNvPr id="11" name="Text Placeholder 6"/>
          <p:cNvSpPr>
            <a:spLocks noGrp="1"/>
          </p:cNvSpPr>
          <p:nvPr>
            <p:ph type="body" sz="quarter" idx="17"/>
          </p:nvPr>
        </p:nvSpPr>
        <p:spPr>
          <a:xfrm>
            <a:off x="6202360" y="2673346"/>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Tree>
    <p:extLst>
      <p:ext uri="{BB962C8B-B14F-4D97-AF65-F5344CB8AC3E}">
        <p14:creationId xmlns:p14="http://schemas.microsoft.com/office/powerpoint/2010/main" val="993836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7" pos="2026" userDrawn="1">
          <p15:clr>
            <a:srgbClr val="FBAE40"/>
          </p15:clr>
        </p15:guide>
        <p15:guide id="8" pos="2184" userDrawn="1">
          <p15:clr>
            <a:srgbClr val="FBAE40"/>
          </p15:clr>
        </p15:guide>
        <p15:guide id="9" pos="5496" userDrawn="1">
          <p15:clr>
            <a:srgbClr val="FBAE40"/>
          </p15:clr>
        </p15:guide>
        <p15:guide id="10" pos="5654" userDrawn="1">
          <p15:clr>
            <a:srgbClr val="FBAE40"/>
          </p15:clr>
        </p15:guide>
        <p15:guide id="11" orient="horz" pos="3906">
          <p15:clr>
            <a:srgbClr val="FBAE40"/>
          </p15:clr>
        </p15:guide>
        <p15:guide id="12" pos="3772" userDrawn="1">
          <p15:clr>
            <a:srgbClr val="FBAE40"/>
          </p15:clr>
        </p15:guide>
        <p15:guide id="13" pos="390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Icon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3455988" cy="1944687"/>
          </a:xfrm>
          <a:solidFill>
            <a:srgbClr val="1F355E"/>
          </a:solidFill>
        </p:spPr>
        <p:txBody>
          <a:bodyPr/>
          <a:lstStyle/>
          <a:p>
            <a:endParaRPr lang="en-NZ" dirty="0"/>
          </a:p>
        </p:txBody>
      </p:sp>
      <p:sp>
        <p:nvSpPr>
          <p:cNvPr id="4" name="Picture Placeholder 2"/>
          <p:cNvSpPr>
            <a:spLocks noGrp="1"/>
          </p:cNvSpPr>
          <p:nvPr>
            <p:ph type="pic" sz="quarter" idx="11"/>
          </p:nvPr>
        </p:nvSpPr>
        <p:spPr>
          <a:xfrm>
            <a:off x="4368800" y="728661"/>
            <a:ext cx="3455988" cy="1944687"/>
          </a:xfrm>
          <a:solidFill>
            <a:srgbClr val="1F355E"/>
          </a:solidFill>
        </p:spPr>
        <p:txBody>
          <a:bodyPr/>
          <a:lstStyle/>
          <a:p>
            <a:endParaRPr lang="en-NZ" dirty="0"/>
          </a:p>
        </p:txBody>
      </p:sp>
      <p:sp>
        <p:nvSpPr>
          <p:cNvPr id="5" name="Picture Placeholder 2"/>
          <p:cNvSpPr>
            <a:spLocks noGrp="1"/>
          </p:cNvSpPr>
          <p:nvPr>
            <p:ph type="pic" sz="quarter" idx="12"/>
          </p:nvPr>
        </p:nvSpPr>
        <p:spPr>
          <a:xfrm>
            <a:off x="8040687" y="728660"/>
            <a:ext cx="3455988" cy="1944687"/>
          </a:xfrm>
          <a:solidFill>
            <a:srgbClr val="1F355E"/>
          </a:solidFill>
        </p:spPr>
        <p:txBody>
          <a:bodyPr/>
          <a:lstStyle/>
          <a:p>
            <a:endParaRPr lang="en-NZ" dirty="0"/>
          </a:p>
        </p:txBody>
      </p:sp>
      <p:sp>
        <p:nvSpPr>
          <p:cNvPr id="7" name="Text Placeholder 6"/>
          <p:cNvSpPr>
            <a:spLocks noGrp="1"/>
          </p:cNvSpPr>
          <p:nvPr>
            <p:ph type="body" sz="quarter" idx="13"/>
          </p:nvPr>
        </p:nvSpPr>
        <p:spPr>
          <a:xfrm>
            <a:off x="695325"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defRPr sz="2800"/>
            </a:lvl1pPr>
            <a:lvl2pPr>
              <a:defRPr sz="2400"/>
            </a:lvl2pPr>
          </a:lstStyle>
          <a:p>
            <a:pPr lvl="0"/>
            <a:r>
              <a:rPr lang="en-US" dirty="0"/>
              <a:t>Edit Master text styles</a:t>
            </a:r>
          </a:p>
          <a:p>
            <a:pPr lvl="1"/>
            <a:r>
              <a:rPr lang="en-US" dirty="0"/>
              <a:t>Second level</a:t>
            </a:r>
          </a:p>
        </p:txBody>
      </p:sp>
      <p:sp>
        <p:nvSpPr>
          <p:cNvPr id="8" name="Text Placeholder 6"/>
          <p:cNvSpPr>
            <a:spLocks noGrp="1"/>
          </p:cNvSpPr>
          <p:nvPr>
            <p:ph type="body" sz="quarter" idx="14"/>
          </p:nvPr>
        </p:nvSpPr>
        <p:spPr>
          <a:xfrm>
            <a:off x="4367212" y="2673347"/>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800" dirty="0" smtClean="0"/>
            </a:lvl1pPr>
            <a:lvl2pPr>
              <a:defRPr lang="en-US" sz="2400" dirty="0" smtClean="0"/>
            </a:lvl2pPr>
          </a:lstStyle>
          <a:p>
            <a:pPr lvl="0" indent="-304800"/>
            <a:r>
              <a:rPr lang="en-US" dirty="0"/>
              <a:t>Edit Master text styles</a:t>
            </a:r>
          </a:p>
          <a:p>
            <a:pPr lvl="1"/>
            <a:r>
              <a:rPr lang="en-US" dirty="0"/>
              <a:t>Second level</a:t>
            </a:r>
          </a:p>
        </p:txBody>
      </p:sp>
      <p:sp>
        <p:nvSpPr>
          <p:cNvPr id="9" name="Text Placeholder 6"/>
          <p:cNvSpPr>
            <a:spLocks noGrp="1"/>
          </p:cNvSpPr>
          <p:nvPr>
            <p:ph type="body" sz="quarter" idx="15"/>
          </p:nvPr>
        </p:nvSpPr>
        <p:spPr>
          <a:xfrm>
            <a:off x="8040688" y="2673350"/>
            <a:ext cx="3455988"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800" dirty="0" smtClean="0"/>
            </a:lvl1pPr>
            <a:lvl2pPr>
              <a:defRPr lang="en-US" sz="2400" dirty="0" smtClean="0"/>
            </a:lvl2pPr>
          </a:lstStyle>
          <a:p>
            <a:pPr lvl="0" indent="-304800"/>
            <a:r>
              <a:rPr lang="en-US" dirty="0"/>
              <a:t>Edit Master text styles</a:t>
            </a:r>
          </a:p>
          <a:p>
            <a:pPr lvl="1"/>
            <a:r>
              <a:rPr lang="en-US" dirty="0"/>
              <a:t>Second level</a:t>
            </a:r>
          </a:p>
        </p:txBody>
      </p:sp>
    </p:spTree>
    <p:extLst>
      <p:ext uri="{BB962C8B-B14F-4D97-AF65-F5344CB8AC3E}">
        <p14:creationId xmlns:p14="http://schemas.microsoft.com/office/powerpoint/2010/main" val="4170259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7" pos="2615">
          <p15:clr>
            <a:srgbClr val="FBAE40"/>
          </p15:clr>
        </p15:guide>
        <p15:guide id="8" pos="2751">
          <p15:clr>
            <a:srgbClr val="FBAE40"/>
          </p15:clr>
        </p15:guide>
        <p15:guide id="9" pos="4929">
          <p15:clr>
            <a:srgbClr val="FBAE40"/>
          </p15:clr>
        </p15:guide>
        <p15:guide id="10" pos="5065">
          <p15:clr>
            <a:srgbClr val="FBAE40"/>
          </p15:clr>
        </p15:guide>
        <p15:guide id="11" orient="horz" pos="39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Icons with tex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6" y="728662"/>
            <a:ext cx="2520949" cy="1944687"/>
          </a:xfrm>
          <a:solidFill>
            <a:srgbClr val="1F355E"/>
          </a:solidFill>
        </p:spPr>
        <p:txBody>
          <a:bodyPr/>
          <a:lstStyle/>
          <a:p>
            <a:endParaRPr lang="en-NZ" dirty="0"/>
          </a:p>
        </p:txBody>
      </p:sp>
      <p:sp>
        <p:nvSpPr>
          <p:cNvPr id="4" name="Picture Placeholder 2"/>
          <p:cNvSpPr>
            <a:spLocks noGrp="1"/>
          </p:cNvSpPr>
          <p:nvPr>
            <p:ph type="pic" sz="quarter" idx="11"/>
          </p:nvPr>
        </p:nvSpPr>
        <p:spPr>
          <a:xfrm>
            <a:off x="3468688" y="728660"/>
            <a:ext cx="2520950" cy="1944687"/>
          </a:xfrm>
          <a:solidFill>
            <a:srgbClr val="1F355E"/>
          </a:solidFill>
        </p:spPr>
        <p:txBody>
          <a:bodyPr/>
          <a:lstStyle/>
          <a:p>
            <a:endParaRPr lang="en-NZ" dirty="0"/>
          </a:p>
        </p:txBody>
      </p:sp>
      <p:sp>
        <p:nvSpPr>
          <p:cNvPr id="5" name="Picture Placeholder 2"/>
          <p:cNvSpPr>
            <a:spLocks noGrp="1"/>
          </p:cNvSpPr>
          <p:nvPr>
            <p:ph type="pic" sz="quarter" idx="12"/>
          </p:nvPr>
        </p:nvSpPr>
        <p:spPr>
          <a:xfrm>
            <a:off x="8975723" y="728660"/>
            <a:ext cx="2520951" cy="1944687"/>
          </a:xfrm>
          <a:solidFill>
            <a:srgbClr val="1F355E"/>
          </a:solidFill>
        </p:spPr>
        <p:txBody>
          <a:bodyPr/>
          <a:lstStyle/>
          <a:p>
            <a:endParaRPr lang="en-NZ" dirty="0"/>
          </a:p>
        </p:txBody>
      </p:sp>
      <p:sp>
        <p:nvSpPr>
          <p:cNvPr id="7" name="Text Placeholder 6"/>
          <p:cNvSpPr>
            <a:spLocks noGrp="1"/>
          </p:cNvSpPr>
          <p:nvPr>
            <p:ph type="body" sz="quarter" idx="13"/>
          </p:nvPr>
        </p:nvSpPr>
        <p:spPr>
          <a:xfrm>
            <a:off x="695325" y="2673350"/>
            <a:ext cx="2520949"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tIns="90000"/>
          <a:lstStyle>
            <a:lvl1pPr marL="306000" indent="-304800">
              <a:defRPr sz="2400"/>
            </a:lvl1pPr>
            <a:lvl2pPr>
              <a:defRPr sz="2000"/>
            </a:lvl2pPr>
          </a:lstStyle>
          <a:p>
            <a:pPr lvl="0"/>
            <a:r>
              <a:rPr lang="en-US" dirty="0"/>
              <a:t>Edit Master text styles</a:t>
            </a:r>
          </a:p>
          <a:p>
            <a:pPr lvl="1"/>
            <a:r>
              <a:rPr lang="en-US" dirty="0"/>
              <a:t>Second level</a:t>
            </a:r>
          </a:p>
        </p:txBody>
      </p:sp>
      <p:sp>
        <p:nvSpPr>
          <p:cNvPr id="8" name="Text Placeholder 6"/>
          <p:cNvSpPr>
            <a:spLocks noGrp="1"/>
          </p:cNvSpPr>
          <p:nvPr>
            <p:ph type="body" sz="quarter" idx="14"/>
          </p:nvPr>
        </p:nvSpPr>
        <p:spPr>
          <a:xfrm>
            <a:off x="3467100" y="2673346"/>
            <a:ext cx="2520950"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
        <p:nvSpPr>
          <p:cNvPr id="9" name="Text Placeholder 6"/>
          <p:cNvSpPr>
            <a:spLocks noGrp="1"/>
          </p:cNvSpPr>
          <p:nvPr>
            <p:ph type="body" sz="quarter" idx="15"/>
          </p:nvPr>
        </p:nvSpPr>
        <p:spPr>
          <a:xfrm>
            <a:off x="8975724" y="2673350"/>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
        <p:nvSpPr>
          <p:cNvPr id="10" name="Picture Placeholder 2"/>
          <p:cNvSpPr>
            <a:spLocks noGrp="1"/>
          </p:cNvSpPr>
          <p:nvPr>
            <p:ph type="pic" sz="quarter" idx="16"/>
          </p:nvPr>
        </p:nvSpPr>
        <p:spPr>
          <a:xfrm>
            <a:off x="6202359" y="728656"/>
            <a:ext cx="2520951" cy="1944687"/>
          </a:xfrm>
          <a:solidFill>
            <a:srgbClr val="1F355E"/>
          </a:solidFill>
        </p:spPr>
        <p:txBody>
          <a:bodyPr/>
          <a:lstStyle/>
          <a:p>
            <a:endParaRPr lang="en-NZ" dirty="0"/>
          </a:p>
        </p:txBody>
      </p:sp>
      <p:sp>
        <p:nvSpPr>
          <p:cNvPr id="11" name="Text Placeholder 6"/>
          <p:cNvSpPr>
            <a:spLocks noGrp="1"/>
          </p:cNvSpPr>
          <p:nvPr>
            <p:ph type="body" sz="quarter" idx="17"/>
          </p:nvPr>
        </p:nvSpPr>
        <p:spPr>
          <a:xfrm>
            <a:off x="6202360" y="2673346"/>
            <a:ext cx="2520951" cy="3527425"/>
          </a:xfrm>
          <a:gradFill>
            <a:gsLst>
              <a:gs pos="0">
                <a:schemeClr val="accent1">
                  <a:lumMod val="5000"/>
                  <a:lumOff val="95000"/>
                </a:schemeClr>
              </a:gs>
              <a:gs pos="97000">
                <a:schemeClr val="bg1"/>
              </a:gs>
              <a:gs pos="100000">
                <a:srgbClr val="1F355E"/>
              </a:gs>
              <a:gs pos="98000">
                <a:srgbClr val="1F355E"/>
              </a:gs>
            </a:gsLst>
            <a:lin ang="5400000" scaled="1"/>
          </a:gradFill>
        </p:spPr>
        <p:txBody>
          <a:bodyPr vert="horz" lIns="91440" tIns="90000" rIns="91440" bIns="45720" rtlCol="0">
            <a:normAutofit/>
          </a:bodyPr>
          <a:lstStyle>
            <a:lvl1pPr>
              <a:defRPr lang="en-US" sz="2400" dirty="0" smtClean="0"/>
            </a:lvl1pPr>
            <a:lvl2pPr>
              <a:defRPr lang="en-US" sz="2000" dirty="0" smtClean="0"/>
            </a:lvl2pPr>
          </a:lstStyle>
          <a:p>
            <a:pPr lvl="0" indent="-304800"/>
            <a:r>
              <a:rPr lang="en-US" dirty="0"/>
              <a:t>Edit Master text styles</a:t>
            </a:r>
          </a:p>
          <a:p>
            <a:pPr lvl="1"/>
            <a:r>
              <a:rPr lang="en-US" dirty="0"/>
              <a:t>Second level</a:t>
            </a:r>
          </a:p>
        </p:txBody>
      </p:sp>
    </p:spTree>
    <p:extLst>
      <p:ext uri="{BB962C8B-B14F-4D97-AF65-F5344CB8AC3E}">
        <p14:creationId xmlns:p14="http://schemas.microsoft.com/office/powerpoint/2010/main" val="2963456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orient="horz" pos="1684">
          <p15:clr>
            <a:srgbClr val="FBAE40"/>
          </p15:clr>
        </p15:guide>
        <p15:guide id="5" pos="438">
          <p15:clr>
            <a:srgbClr val="FBAE40"/>
          </p15:clr>
        </p15:guide>
        <p15:guide id="6" pos="7242">
          <p15:clr>
            <a:srgbClr val="FBAE40"/>
          </p15:clr>
        </p15:guide>
        <p15:guide id="7" pos="2026">
          <p15:clr>
            <a:srgbClr val="FBAE40"/>
          </p15:clr>
        </p15:guide>
        <p15:guide id="8" pos="2184">
          <p15:clr>
            <a:srgbClr val="FBAE40"/>
          </p15:clr>
        </p15:guide>
        <p15:guide id="9" pos="5496">
          <p15:clr>
            <a:srgbClr val="FBAE40"/>
          </p15:clr>
        </p15:guide>
        <p15:guide id="10" pos="5654">
          <p15:clr>
            <a:srgbClr val="FBAE40"/>
          </p15:clr>
        </p15:guide>
        <p15:guide id="11" orient="horz" pos="3906">
          <p15:clr>
            <a:srgbClr val="FBAE40"/>
          </p15:clr>
        </p15:guide>
        <p15:guide id="12" pos="3772">
          <p15:clr>
            <a:srgbClr val="FBAE40"/>
          </p15:clr>
        </p15:guide>
        <p15:guide id="13" pos="39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5" name="Picture Placeholder 4"/>
          <p:cNvSpPr>
            <a:spLocks noGrp="1"/>
          </p:cNvSpPr>
          <p:nvPr>
            <p:ph type="pic" sz="quarter" idx="10"/>
          </p:nvPr>
        </p:nvSpPr>
        <p:spPr>
          <a:xfrm>
            <a:off x="0" y="2276475"/>
            <a:ext cx="12192000" cy="4581526"/>
          </a:xfrm>
        </p:spPr>
        <p:txBody>
          <a:bodyPr/>
          <a:lstStyle/>
          <a:p>
            <a:endParaRPr lang="en-NZ" dirty="0"/>
          </a:p>
        </p:txBody>
      </p:sp>
    </p:spTree>
    <p:extLst>
      <p:ext uri="{BB962C8B-B14F-4D97-AF65-F5344CB8AC3E}">
        <p14:creationId xmlns:p14="http://schemas.microsoft.com/office/powerpoint/2010/main" val="216963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Chart Placeholder 3"/>
          <p:cNvSpPr>
            <a:spLocks noGrp="1"/>
          </p:cNvSpPr>
          <p:nvPr>
            <p:ph type="chart" sz="quarter" idx="10"/>
          </p:nvPr>
        </p:nvSpPr>
        <p:spPr>
          <a:xfrm>
            <a:off x="2152650" y="2724150"/>
            <a:ext cx="7886700" cy="3343276"/>
          </a:xfrm>
        </p:spPr>
        <p:txBody>
          <a:bodyPr/>
          <a:lstStyle/>
          <a:p>
            <a:endParaRPr lang="en-NZ" dirty="0"/>
          </a:p>
        </p:txBody>
      </p:sp>
    </p:spTree>
    <p:extLst>
      <p:ext uri="{BB962C8B-B14F-4D97-AF65-F5344CB8AC3E}">
        <p14:creationId xmlns:p14="http://schemas.microsoft.com/office/powerpoint/2010/main" val="410097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5" name="Table Placeholder 4"/>
          <p:cNvSpPr>
            <a:spLocks noGrp="1"/>
          </p:cNvSpPr>
          <p:nvPr>
            <p:ph type="tbl" sz="quarter" idx="10"/>
          </p:nvPr>
        </p:nvSpPr>
        <p:spPr>
          <a:xfrm>
            <a:off x="1600200" y="2781300"/>
            <a:ext cx="8991600" cy="3390900"/>
          </a:xfrm>
        </p:spPr>
        <p:txBody>
          <a:bodyPr/>
          <a:lstStyle/>
          <a:p>
            <a:endParaRPr lang="en-NZ" dirty="0"/>
          </a:p>
        </p:txBody>
      </p:sp>
    </p:spTree>
    <p:extLst>
      <p:ext uri="{BB962C8B-B14F-4D97-AF65-F5344CB8AC3E}">
        <p14:creationId xmlns:p14="http://schemas.microsoft.com/office/powerpoint/2010/main" val="407168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sz="half" idx="1"/>
          </p:nvPr>
        </p:nvSpPr>
        <p:spPr>
          <a:xfrm>
            <a:off x="838200" y="2324099"/>
            <a:ext cx="5181600" cy="3852863"/>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2324099"/>
            <a:ext cx="5181600" cy="3852863"/>
          </a:xfrm>
        </p:spPr>
        <p:txBody>
          <a:bodyPr/>
          <a:lstStyle>
            <a:lvl1pPr marL="306000" indent="-306000">
              <a:buFontTx/>
              <a:buBlip>
                <a:blip r:embed="rId3"/>
              </a:buBlip>
              <a:defRPr>
                <a:solidFill>
                  <a:schemeClr val="bg1"/>
                </a:solidFill>
              </a:defRPr>
            </a:lvl1pPr>
            <a:lvl2pPr marL="685800" indent="-306000">
              <a:buFontTx/>
              <a:buBlip>
                <a:blip r:embed="rId4"/>
              </a:buBlip>
              <a:defRPr>
                <a:solidFill>
                  <a:schemeClr val="bg1"/>
                </a:solidFill>
              </a:defRPr>
            </a:lvl2pPr>
            <a:lvl3pPr>
              <a:buClr>
                <a:schemeClr val="bg1"/>
              </a:buCl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3040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5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2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57650" y="0"/>
            <a:ext cx="813435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8" name="Title 1"/>
          <p:cNvSpPr>
            <a:spLocks noGrp="1"/>
          </p:cNvSpPr>
          <p:nvPr>
            <p:ph type="title"/>
          </p:nvPr>
        </p:nvSpPr>
        <p:spPr>
          <a:xfrm>
            <a:off x="323850" y="457200"/>
            <a:ext cx="3381375" cy="2152650"/>
          </a:xfrm>
        </p:spPr>
        <p:txBody>
          <a:bodyPr anchor="b"/>
          <a:lstStyle>
            <a:lvl1pPr>
              <a:defRPr sz="3200"/>
            </a:lvl1pPr>
          </a:lstStyle>
          <a:p>
            <a:r>
              <a:rPr lang="en-US"/>
              <a:t>Click to edit Master title style</a:t>
            </a:r>
            <a:endParaRPr lang="en-NZ" dirty="0"/>
          </a:p>
        </p:txBody>
      </p:sp>
      <p:sp>
        <p:nvSpPr>
          <p:cNvPr id="9"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2784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457200"/>
            <a:ext cx="3381375" cy="2152650"/>
          </a:xfrm>
        </p:spPr>
        <p:txBody>
          <a:bodyPr anchor="b"/>
          <a:lstStyle>
            <a:lvl1pPr>
              <a:defRPr sz="3200"/>
            </a:lvl1pPr>
          </a:lstStyle>
          <a:p>
            <a:r>
              <a:rPr lang="en-US"/>
              <a:t>Click to edit Master title style</a:t>
            </a:r>
            <a:endParaRPr lang="en-NZ" dirty="0"/>
          </a:p>
        </p:txBody>
      </p:sp>
      <p:sp>
        <p:nvSpPr>
          <p:cNvPr id="4"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hart Placeholder 8"/>
          <p:cNvSpPr>
            <a:spLocks noGrp="1"/>
          </p:cNvSpPr>
          <p:nvPr>
            <p:ph type="chart" sz="quarter" idx="10"/>
          </p:nvPr>
        </p:nvSpPr>
        <p:spPr>
          <a:xfrm>
            <a:off x="4599940" y="457200"/>
            <a:ext cx="7049770" cy="5943600"/>
          </a:xfrm>
        </p:spPr>
        <p:txBody>
          <a:bodyPr/>
          <a:lstStyle/>
          <a:p>
            <a:r>
              <a:rPr lang="en-US"/>
              <a:t>Click icon to add chart</a:t>
            </a:r>
            <a:endParaRPr lang="en-NZ" dirty="0"/>
          </a:p>
        </p:txBody>
      </p:sp>
    </p:spTree>
    <p:extLst>
      <p:ext uri="{BB962C8B-B14F-4D97-AF65-F5344CB8AC3E}">
        <p14:creationId xmlns:p14="http://schemas.microsoft.com/office/powerpoint/2010/main" val="258268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457200"/>
            <a:ext cx="3381375" cy="2152650"/>
          </a:xfrm>
        </p:spPr>
        <p:txBody>
          <a:bodyPr anchor="b"/>
          <a:lstStyle>
            <a:lvl1pPr>
              <a:defRPr sz="3200"/>
            </a:lvl1pPr>
          </a:lstStyle>
          <a:p>
            <a:r>
              <a:rPr lang="en-US"/>
              <a:t>Click to edit Master title style</a:t>
            </a:r>
            <a:endParaRPr lang="en-NZ" dirty="0"/>
          </a:p>
        </p:txBody>
      </p:sp>
      <p:sp>
        <p:nvSpPr>
          <p:cNvPr id="4" name="Text Placeholder 3"/>
          <p:cNvSpPr>
            <a:spLocks noGrp="1"/>
          </p:cNvSpPr>
          <p:nvPr>
            <p:ph type="body" sz="half" idx="2"/>
          </p:nvPr>
        </p:nvSpPr>
        <p:spPr>
          <a:xfrm>
            <a:off x="323850" y="2609850"/>
            <a:ext cx="3381375" cy="325913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able Placeholder 4"/>
          <p:cNvSpPr>
            <a:spLocks noGrp="1"/>
          </p:cNvSpPr>
          <p:nvPr>
            <p:ph type="tbl" sz="quarter" idx="10"/>
          </p:nvPr>
        </p:nvSpPr>
        <p:spPr>
          <a:xfrm>
            <a:off x="4363559" y="1062510"/>
            <a:ext cx="7513008" cy="4732982"/>
          </a:xfrm>
        </p:spPr>
        <p:txBody>
          <a:bodyPr/>
          <a:lstStyle/>
          <a:p>
            <a:r>
              <a:rPr lang="en-US"/>
              <a:t>Click icon to add table</a:t>
            </a:r>
            <a:endParaRPr lang="en-NZ"/>
          </a:p>
        </p:txBody>
      </p:sp>
    </p:spTree>
    <p:extLst>
      <p:ext uri="{BB962C8B-B14F-4D97-AF65-F5344CB8AC3E}">
        <p14:creationId xmlns:p14="http://schemas.microsoft.com/office/powerpoint/2010/main" val="1310917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838200" y="2324099"/>
            <a:ext cx="10515600" cy="3852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450182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17" r:id="rId27"/>
    <p:sldLayoutId id="2147483649" r:id="rId28"/>
    <p:sldLayoutId id="2147483671" r:id="rId29"/>
    <p:sldLayoutId id="2147483657" r:id="rId30"/>
    <p:sldLayoutId id="2147483656" r:id="rId31"/>
    <p:sldLayoutId id="2147483664" r:id="rId32"/>
    <p:sldLayoutId id="2147483660" r:id="rId33"/>
    <p:sldLayoutId id="2147483674" r:id="rId34"/>
    <p:sldLayoutId id="2147483673" r:id="rId35"/>
    <p:sldLayoutId id="2147483663" r:id="rId36"/>
    <p:sldLayoutId id="2147483669" r:id="rId37"/>
    <p:sldLayoutId id="2147483661" r:id="rId38"/>
    <p:sldLayoutId id="2147483670" r:id="rId39"/>
    <p:sldLayoutId id="2147483662" r:id="rId40"/>
    <p:sldLayoutId id="2147483665" r:id="rId41"/>
    <p:sldLayoutId id="2147483666" r:id="rId42"/>
    <p:sldLayoutId id="2147483667" r:id="rId43"/>
    <p:sldLayoutId id="2147483654" r:id="rId44"/>
    <p:sldLayoutId id="2147483676" r:id="rId45"/>
    <p:sldLayoutId id="2147483677" r:id="rId46"/>
  </p:sldLayoutIdLst>
  <p:txStyles>
    <p:titleStyle>
      <a:lvl1pPr algn="l" defTabSz="914400" rtl="0" eaLnBrk="1" latinLnBrk="0" hangingPunct="1">
        <a:lnSpc>
          <a:spcPct val="90000"/>
        </a:lnSpc>
        <a:spcBef>
          <a:spcPct val="0"/>
        </a:spcBef>
        <a:buNone/>
        <a:defRPr sz="3200" b="1" kern="1200">
          <a:solidFill>
            <a:srgbClr val="1F355E"/>
          </a:solidFill>
          <a:latin typeface="Moderat" panose="00000500000000000000" pitchFamily="50" charset="0"/>
          <a:ea typeface="+mj-ea"/>
          <a:cs typeface="+mj-cs"/>
        </a:defRPr>
      </a:lvl1pPr>
    </p:titleStyle>
    <p:bodyStyle>
      <a:lvl1pPr marL="306000" indent="-306000" algn="l" defTabSz="914400" rtl="0" eaLnBrk="1" latinLnBrk="0" hangingPunct="1">
        <a:lnSpc>
          <a:spcPct val="100000"/>
        </a:lnSpc>
        <a:spcBef>
          <a:spcPts val="0"/>
        </a:spcBef>
        <a:spcAft>
          <a:spcPts val="1000"/>
        </a:spcAft>
        <a:buFontTx/>
        <a:buBlip>
          <a:blip r:embed="rId49"/>
        </a:buBlip>
        <a:defRPr sz="3000" kern="1200">
          <a:solidFill>
            <a:schemeClr val="bg1"/>
          </a:solidFill>
          <a:latin typeface="Moderat" panose="00000500000000000000" pitchFamily="50" charset="0"/>
          <a:ea typeface="+mn-ea"/>
          <a:cs typeface="+mn-cs"/>
        </a:defRPr>
      </a:lvl1pPr>
      <a:lvl2pPr marL="685800" indent="-306000" algn="l" defTabSz="914400" rtl="0" eaLnBrk="1" latinLnBrk="0" hangingPunct="1">
        <a:lnSpc>
          <a:spcPct val="100000"/>
        </a:lnSpc>
        <a:spcBef>
          <a:spcPts val="0"/>
        </a:spcBef>
        <a:spcAft>
          <a:spcPts val="1000"/>
        </a:spcAft>
        <a:buSzPct val="70000"/>
        <a:buFontTx/>
        <a:buBlip>
          <a:blip r:embed="rId50"/>
        </a:buBlip>
        <a:defRPr sz="2800" kern="1200">
          <a:solidFill>
            <a:schemeClr val="bg1"/>
          </a:solidFill>
          <a:latin typeface="Moderat" panose="00000500000000000000" pitchFamily="50" charset="0"/>
          <a:ea typeface="+mn-ea"/>
          <a:cs typeface="+mn-cs"/>
        </a:defRPr>
      </a:lvl2pPr>
      <a:lvl3pPr marL="1143000" indent="-288000" algn="l" defTabSz="914400" rtl="0" eaLnBrk="1" latinLnBrk="0" hangingPunct="1">
        <a:lnSpc>
          <a:spcPct val="100000"/>
        </a:lnSpc>
        <a:spcBef>
          <a:spcPts val="0"/>
        </a:spcBef>
        <a:spcAft>
          <a:spcPts val="1000"/>
        </a:spcAft>
        <a:buClr>
          <a:schemeClr val="bg1"/>
        </a:buClr>
        <a:buFont typeface="Moderat" panose="00000500000000000000" pitchFamily="50" charset="0"/>
        <a:buChar char="–"/>
        <a:defRPr sz="2400" kern="1200">
          <a:solidFill>
            <a:schemeClr val="bg1"/>
          </a:solidFill>
          <a:latin typeface="Mode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355E"/>
          </a:solidFill>
          <a:latin typeface="Mode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355E"/>
          </a:solidFill>
          <a:latin typeface="Mode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marvin.wu@ako.ac.nz"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4" y="379413"/>
            <a:ext cx="10575852" cy="2963862"/>
          </a:xfrm>
        </p:spPr>
        <p:txBody>
          <a:bodyPr>
            <a:normAutofit fontScale="90000"/>
          </a:bodyPr>
          <a:lstStyle/>
          <a:p>
            <a:r>
              <a:rPr lang="en-US" sz="5400" dirty="0">
                <a:solidFill>
                  <a:schemeClr val="tx1"/>
                </a:solidFill>
                <a:latin typeface="Moderat"/>
                <a:cs typeface="Arial"/>
              </a:rPr>
              <a:t>Ako Aotearoa Research and Innovation Agenda (AARIA)</a:t>
            </a:r>
            <a:br>
              <a:rPr lang="en-US" sz="5400" dirty="0">
                <a:solidFill>
                  <a:schemeClr val="tx1"/>
                </a:solidFill>
                <a:latin typeface="Moderat"/>
                <a:cs typeface="Arial"/>
              </a:rPr>
            </a:br>
            <a:r>
              <a:rPr lang="en-NZ" sz="5400" dirty="0">
                <a:solidFill>
                  <a:schemeClr val="tx1"/>
                </a:solidFill>
                <a:latin typeface="Moderat"/>
                <a:cs typeface="Arial"/>
              </a:rPr>
              <a:t> </a:t>
            </a:r>
            <a:br>
              <a:rPr lang="en-NZ" sz="5400" dirty="0">
                <a:solidFill>
                  <a:schemeClr val="tx1"/>
                </a:solidFill>
                <a:latin typeface="Moderat"/>
                <a:cs typeface="Arial"/>
              </a:rPr>
            </a:br>
            <a:r>
              <a:rPr lang="en-US" sz="2200" dirty="0">
                <a:solidFill>
                  <a:schemeClr val="tx1"/>
                </a:solidFill>
                <a:latin typeface="Moderat"/>
                <a:cs typeface="Arial"/>
              </a:rPr>
              <a:t>Information Session: Funding Change Projects in the Tertiary Education Sector</a:t>
            </a:r>
            <a:br>
              <a:rPr lang="en-NZ" sz="3600" dirty="0">
                <a:solidFill>
                  <a:schemeClr val="tx1"/>
                </a:solidFill>
                <a:latin typeface="Moderat"/>
                <a:cs typeface="Arial"/>
              </a:rPr>
            </a:br>
            <a:r>
              <a:rPr lang="en-NZ" sz="3600" dirty="0">
                <a:solidFill>
                  <a:schemeClr val="tx1"/>
                </a:solidFill>
                <a:latin typeface="Moderat"/>
                <a:cs typeface="Arial"/>
              </a:rPr>
              <a:t>4/12/2023 </a:t>
            </a:r>
            <a:endParaRPr lang="en-NZ" sz="3600" dirty="0">
              <a:solidFill>
                <a:schemeClr val="tx1"/>
              </a:solidFill>
            </a:endParaRPr>
          </a:p>
        </p:txBody>
      </p:sp>
      <p:sp>
        <p:nvSpPr>
          <p:cNvPr id="3" name="Subtitle 2"/>
          <p:cNvSpPr>
            <a:spLocks noGrp="1"/>
          </p:cNvSpPr>
          <p:nvPr>
            <p:ph type="subTitle" idx="1"/>
          </p:nvPr>
        </p:nvSpPr>
        <p:spPr>
          <a:xfrm>
            <a:off x="808074" y="3340895"/>
            <a:ext cx="10468696" cy="1662111"/>
          </a:xfrm>
        </p:spPr>
        <p:txBody>
          <a:bodyPr vert="horz" lIns="91440" tIns="45720" rIns="91440" bIns="45720" rtlCol="0" anchor="t">
            <a:normAutofit/>
          </a:bodyPr>
          <a:lstStyle/>
          <a:p>
            <a:endParaRPr lang="en-NZ" sz="1800" dirty="0"/>
          </a:p>
          <a:p>
            <a:r>
              <a:rPr lang="en-NZ" sz="1800" dirty="0">
                <a:solidFill>
                  <a:srgbClr val="808080"/>
                </a:solidFill>
                <a:latin typeface="Arial"/>
                <a:cs typeface="Arial"/>
              </a:rPr>
              <a:t>Dr Marvin Hao Wu, Programme Manager, Research and Innovation, Ako Aotearoa</a:t>
            </a:r>
          </a:p>
          <a:p>
            <a:endParaRPr lang="en-NZ" dirty="0"/>
          </a:p>
        </p:txBody>
      </p:sp>
    </p:spTree>
    <p:extLst>
      <p:ext uri="{BB962C8B-B14F-4D97-AF65-F5344CB8AC3E}">
        <p14:creationId xmlns:p14="http://schemas.microsoft.com/office/powerpoint/2010/main" val="158557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463E6-FA75-E725-B407-356CDDA17EF9}"/>
              </a:ext>
            </a:extLst>
          </p:cNvPr>
          <p:cNvSpPr>
            <a:spLocks noGrp="1"/>
          </p:cNvSpPr>
          <p:nvPr>
            <p:ph type="pic" idx="1"/>
          </p:nvPr>
        </p:nvSpPr>
        <p:spPr/>
        <p:txBody>
          <a:bodyPr/>
          <a:lstStyle/>
          <a:p>
            <a:endParaRPr lang="en-NZ"/>
          </a:p>
        </p:txBody>
      </p:sp>
      <p:sp>
        <p:nvSpPr>
          <p:cNvPr id="3" name="Title 2">
            <a:extLst>
              <a:ext uri="{FF2B5EF4-FFF2-40B4-BE49-F238E27FC236}">
                <a16:creationId xmlns:a16="http://schemas.microsoft.com/office/drawing/2014/main" id="{65659645-7F94-75F8-48F0-82FB9346831F}"/>
              </a:ext>
            </a:extLst>
          </p:cNvPr>
          <p:cNvSpPr>
            <a:spLocks noGrp="1"/>
          </p:cNvSpPr>
          <p:nvPr>
            <p:ph type="title"/>
          </p:nvPr>
        </p:nvSpPr>
        <p:spPr/>
        <p:txBody>
          <a:bodyPr/>
          <a:lstStyle/>
          <a:p>
            <a:r>
              <a:rPr lang="en-US" dirty="0">
                <a:latin typeface="Moderat"/>
              </a:rPr>
              <a:t>Pointers for developing an application </a:t>
            </a:r>
            <a:br>
              <a:rPr lang="en-US" dirty="0">
                <a:latin typeface="Moderat"/>
              </a:rPr>
            </a:br>
            <a:endParaRPr lang="en-NZ" dirty="0"/>
          </a:p>
        </p:txBody>
      </p:sp>
      <p:sp>
        <p:nvSpPr>
          <p:cNvPr id="4" name="Text Placeholder 3">
            <a:extLst>
              <a:ext uri="{FF2B5EF4-FFF2-40B4-BE49-F238E27FC236}">
                <a16:creationId xmlns:a16="http://schemas.microsoft.com/office/drawing/2014/main" id="{EEC0A9FA-210E-9F57-923A-9F5B6DCFB034}"/>
              </a:ext>
            </a:extLst>
          </p:cNvPr>
          <p:cNvSpPr>
            <a:spLocks noGrp="1"/>
          </p:cNvSpPr>
          <p:nvPr>
            <p:ph type="body" sz="half" idx="2"/>
          </p:nvPr>
        </p:nvSpPr>
        <p:spPr/>
        <p:txBody>
          <a:bodyPr/>
          <a:lstStyle/>
          <a:p>
            <a:endParaRPr lang="en-NZ" dirty="0"/>
          </a:p>
        </p:txBody>
      </p:sp>
      <p:sp>
        <p:nvSpPr>
          <p:cNvPr id="6" name="TextBox 5">
            <a:extLst>
              <a:ext uri="{FF2B5EF4-FFF2-40B4-BE49-F238E27FC236}">
                <a16:creationId xmlns:a16="http://schemas.microsoft.com/office/drawing/2014/main" id="{B96C48ED-3A7B-6025-2CB6-D73BD554B9B8}"/>
              </a:ext>
            </a:extLst>
          </p:cNvPr>
          <p:cNvSpPr txBox="1"/>
          <p:nvPr/>
        </p:nvSpPr>
        <p:spPr>
          <a:xfrm>
            <a:off x="4293709" y="457200"/>
            <a:ext cx="7662231" cy="560794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200" dirty="0"/>
              <a:t>Encouraging teams to build in user perspective through collaboration, partnership, in research team</a:t>
            </a:r>
          </a:p>
          <a:p>
            <a:pPr marL="285750" indent="-285750">
              <a:lnSpc>
                <a:spcPct val="150000"/>
              </a:lnSpc>
              <a:buFont typeface="Wingdings" panose="05000000000000000000" pitchFamily="2" charset="2"/>
              <a:buChar char="Ø"/>
            </a:pPr>
            <a:r>
              <a:rPr lang="en-NZ" sz="2200" dirty="0"/>
              <a:t>Co-funding</a:t>
            </a:r>
          </a:p>
          <a:p>
            <a:pPr marL="285750" indent="-285750">
              <a:lnSpc>
                <a:spcPct val="150000"/>
              </a:lnSpc>
              <a:buFont typeface="Wingdings" panose="05000000000000000000" pitchFamily="2" charset="2"/>
              <a:buChar char="Ø"/>
            </a:pPr>
            <a:r>
              <a:rPr lang="en-NZ" sz="2200" dirty="0"/>
              <a:t>Budget – breakdown of FTE (full-time equivalent) proportions for key personnel</a:t>
            </a:r>
          </a:p>
          <a:p>
            <a:pPr marL="285750" indent="-285750">
              <a:lnSpc>
                <a:spcPct val="150000"/>
              </a:lnSpc>
              <a:buFont typeface="Wingdings" panose="05000000000000000000" pitchFamily="2" charset="2"/>
              <a:buChar char="Ø"/>
            </a:pPr>
            <a:r>
              <a:rPr lang="en-NZ" sz="2200" dirty="0"/>
              <a:t>Emerging researchers to be guided by mentors</a:t>
            </a:r>
          </a:p>
          <a:p>
            <a:pPr marL="285750" indent="-285750">
              <a:lnSpc>
                <a:spcPct val="150000"/>
              </a:lnSpc>
              <a:buFont typeface="Wingdings" panose="05000000000000000000" pitchFamily="2" charset="2"/>
              <a:buChar char="Ø"/>
            </a:pPr>
            <a:r>
              <a:rPr lang="en-NZ" sz="2200" dirty="0"/>
              <a:t>Clearly included team FTEs in budget (principal investigators, advisors, research assistants)</a:t>
            </a:r>
          </a:p>
          <a:p>
            <a:pPr marL="285750" indent="-285750">
              <a:lnSpc>
                <a:spcPct val="150000"/>
              </a:lnSpc>
              <a:buFont typeface="Wingdings" panose="05000000000000000000" pitchFamily="2" charset="2"/>
              <a:buChar char="Ø"/>
            </a:pPr>
            <a:r>
              <a:rPr lang="en-US" sz="2200" dirty="0"/>
              <a:t>Overheads – 20% max</a:t>
            </a:r>
          </a:p>
          <a:p>
            <a:pPr marL="285750" indent="-285750">
              <a:lnSpc>
                <a:spcPct val="150000"/>
              </a:lnSpc>
              <a:buFont typeface="Wingdings" panose="05000000000000000000" pitchFamily="2" charset="2"/>
              <a:buChar char="Ø"/>
            </a:pPr>
            <a:r>
              <a:rPr lang="en-US" sz="2200" dirty="0"/>
              <a:t>2.5% to 5% from each contribution (</a:t>
            </a:r>
            <a:r>
              <a:rPr lang="en-US" sz="2200" dirty="0" err="1"/>
              <a:t>organisation</a:t>
            </a:r>
            <a:r>
              <a:rPr lang="en-US" sz="2200" dirty="0"/>
              <a:t> and Ako Aotearoa) for dissemination</a:t>
            </a:r>
          </a:p>
        </p:txBody>
      </p:sp>
    </p:spTree>
    <p:extLst>
      <p:ext uri="{BB962C8B-B14F-4D97-AF65-F5344CB8AC3E}">
        <p14:creationId xmlns:p14="http://schemas.microsoft.com/office/powerpoint/2010/main" val="240057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560435-BD13-994C-BE11-533F37D4EBAD}"/>
              </a:ext>
            </a:extLst>
          </p:cNvPr>
          <p:cNvSpPr>
            <a:spLocks noGrp="1"/>
          </p:cNvSpPr>
          <p:nvPr>
            <p:ph type="body" sz="quarter" idx="10"/>
          </p:nvPr>
        </p:nvSpPr>
        <p:spPr/>
        <p:txBody>
          <a:bodyPr/>
          <a:lstStyle/>
          <a:p>
            <a:endParaRPr lang="en-US" dirty="0"/>
          </a:p>
          <a:p>
            <a:endParaRPr lang="en-NZ" dirty="0"/>
          </a:p>
          <a:p>
            <a:pPr marL="0" indent="0">
              <a:buNone/>
            </a:pPr>
            <a:endParaRPr lang="en-NZ" dirty="0"/>
          </a:p>
          <a:p>
            <a:pPr marL="0" indent="0">
              <a:buNone/>
            </a:pPr>
            <a:endParaRPr lang="en-NZ" dirty="0"/>
          </a:p>
          <a:p>
            <a:pPr marL="0" indent="0">
              <a:buNone/>
            </a:pPr>
            <a:r>
              <a:rPr lang="en-NZ" sz="2000" dirty="0"/>
              <a:t>                  </a:t>
            </a:r>
          </a:p>
        </p:txBody>
      </p:sp>
      <p:sp>
        <p:nvSpPr>
          <p:cNvPr id="5" name="Title 4">
            <a:extLst>
              <a:ext uri="{FF2B5EF4-FFF2-40B4-BE49-F238E27FC236}">
                <a16:creationId xmlns:a16="http://schemas.microsoft.com/office/drawing/2014/main" id="{2E3C3CDC-BFD0-36BA-488D-D7268A8CDA48}"/>
              </a:ext>
            </a:extLst>
          </p:cNvPr>
          <p:cNvSpPr>
            <a:spLocks noGrp="1"/>
          </p:cNvSpPr>
          <p:nvPr>
            <p:ph type="title"/>
          </p:nvPr>
        </p:nvSpPr>
        <p:spPr/>
        <p:txBody>
          <a:bodyPr/>
          <a:lstStyle/>
          <a:p>
            <a:r>
              <a:rPr lang="en-US" dirty="0"/>
              <a:t> </a:t>
            </a:r>
            <a:endParaRPr lang="en-NZ" dirty="0"/>
          </a:p>
        </p:txBody>
      </p:sp>
      <p:sp>
        <p:nvSpPr>
          <p:cNvPr id="4" name="Text Placeholder 3">
            <a:extLst>
              <a:ext uri="{FF2B5EF4-FFF2-40B4-BE49-F238E27FC236}">
                <a16:creationId xmlns:a16="http://schemas.microsoft.com/office/drawing/2014/main" id="{0BB80508-4359-56C1-6E66-0D8CEE4FDBDD}"/>
              </a:ext>
            </a:extLst>
          </p:cNvPr>
          <p:cNvSpPr>
            <a:spLocks noGrp="1"/>
          </p:cNvSpPr>
          <p:nvPr>
            <p:ph type="body" sz="half" idx="2"/>
          </p:nvPr>
        </p:nvSpPr>
        <p:spPr>
          <a:xfrm>
            <a:off x="4162425" y="1890240"/>
            <a:ext cx="8305800" cy="3259138"/>
          </a:xfrm>
        </p:spPr>
        <p:txBody>
          <a:bodyPr>
            <a:normAutofit fontScale="92500"/>
          </a:bodyPr>
          <a:lstStyle/>
          <a:p>
            <a:r>
              <a:rPr lang="en-US" sz="2200" dirty="0"/>
              <a:t>Dr. Marvin Hao Wu</a:t>
            </a:r>
          </a:p>
          <a:p>
            <a:r>
              <a:rPr lang="en-US" sz="2200" dirty="0" err="1"/>
              <a:t>Programme</a:t>
            </a:r>
            <a:r>
              <a:rPr lang="en-US" sz="2200" dirty="0"/>
              <a:t> Manager, Research and Innovation</a:t>
            </a:r>
          </a:p>
          <a:p>
            <a:r>
              <a:rPr lang="en-US" sz="2200" dirty="0"/>
              <a:t>Ako Aotearoa l National Centre for Tertiary Teaching Excellence</a:t>
            </a:r>
          </a:p>
          <a:p>
            <a:r>
              <a:rPr lang="en-US" sz="2200" dirty="0"/>
              <a:t>(Ako Aotearoa is hosted by Massey University)</a:t>
            </a:r>
          </a:p>
          <a:p>
            <a:endParaRPr lang="en-US" sz="2200" dirty="0"/>
          </a:p>
          <a:p>
            <a:r>
              <a:rPr lang="en-US" sz="2200" dirty="0"/>
              <a:t>Email: </a:t>
            </a:r>
            <a:r>
              <a:rPr lang="en-US" sz="2200" dirty="0">
                <a:hlinkClick r:id="rId2"/>
              </a:rPr>
              <a:t>marvin.wu@ako.ac.nz</a:t>
            </a:r>
            <a:endParaRPr lang="en-US" sz="2200" dirty="0"/>
          </a:p>
          <a:p>
            <a:r>
              <a:rPr lang="en-US" sz="2200" dirty="0"/>
              <a:t>Website: ako.ac.nz </a:t>
            </a:r>
          </a:p>
          <a:p>
            <a:endParaRPr lang="en-US" sz="2200" dirty="0"/>
          </a:p>
        </p:txBody>
      </p:sp>
      <p:sp>
        <p:nvSpPr>
          <p:cNvPr id="8" name="TextBox 7">
            <a:extLst>
              <a:ext uri="{FF2B5EF4-FFF2-40B4-BE49-F238E27FC236}">
                <a16:creationId xmlns:a16="http://schemas.microsoft.com/office/drawing/2014/main" id="{9E532B90-259B-42FA-65CC-09BFF550C48F}"/>
              </a:ext>
            </a:extLst>
          </p:cNvPr>
          <p:cNvSpPr txBox="1"/>
          <p:nvPr/>
        </p:nvSpPr>
        <p:spPr>
          <a:xfrm>
            <a:off x="400494" y="2873478"/>
            <a:ext cx="3132166" cy="646331"/>
          </a:xfrm>
          <a:prstGeom prst="rect">
            <a:avLst/>
          </a:prstGeom>
          <a:noFill/>
        </p:spPr>
        <p:txBody>
          <a:bodyPr wrap="square" rtlCol="0">
            <a:spAutoFit/>
          </a:bodyPr>
          <a:lstStyle/>
          <a:p>
            <a:r>
              <a:rPr lang="en-US" sz="3600" b="1" dirty="0"/>
              <a:t>CONTACT US</a:t>
            </a:r>
            <a:endParaRPr lang="en-NZ" sz="3600" b="1" dirty="0"/>
          </a:p>
        </p:txBody>
      </p:sp>
    </p:spTree>
    <p:extLst>
      <p:ext uri="{BB962C8B-B14F-4D97-AF65-F5344CB8AC3E}">
        <p14:creationId xmlns:p14="http://schemas.microsoft.com/office/powerpoint/2010/main" val="200372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latin typeface="Moderat"/>
              </a:rPr>
              <a:t>What this presentation will cover</a:t>
            </a:r>
            <a:endParaRPr lang="en-NZ" dirty="0"/>
          </a:p>
        </p:txBody>
      </p:sp>
      <p:sp>
        <p:nvSpPr>
          <p:cNvPr id="3" name="Text Placeholder 2"/>
          <p:cNvSpPr>
            <a:spLocks noGrp="1"/>
          </p:cNvSpPr>
          <p:nvPr>
            <p:ph type="body" sz="half" idx="2"/>
          </p:nvPr>
        </p:nvSpPr>
        <p:spPr/>
        <p:txBody>
          <a:bodyPr/>
          <a:lstStyle/>
          <a:p>
            <a:endParaRPr lang="en-NZ"/>
          </a:p>
        </p:txBody>
      </p:sp>
      <p:sp>
        <p:nvSpPr>
          <p:cNvPr id="6" name="TextBox 5">
            <a:extLst>
              <a:ext uri="{FF2B5EF4-FFF2-40B4-BE49-F238E27FC236}">
                <a16:creationId xmlns:a16="http://schemas.microsoft.com/office/drawing/2014/main" id="{69873BF4-B815-9D52-2619-B5BE321718A4}"/>
              </a:ext>
            </a:extLst>
          </p:cNvPr>
          <p:cNvSpPr txBox="1"/>
          <p:nvPr/>
        </p:nvSpPr>
        <p:spPr>
          <a:xfrm>
            <a:off x="4668396" y="793469"/>
            <a:ext cx="6910331" cy="2785378"/>
          </a:xfrm>
          <a:prstGeom prst="rect">
            <a:avLst/>
          </a:prstGeom>
          <a:noFill/>
        </p:spPr>
        <p:txBody>
          <a:bodyPr wrap="square">
            <a:spAutoFit/>
          </a:bodyPr>
          <a:lstStyle/>
          <a:p>
            <a:pPr marL="514350" indent="-514350">
              <a:lnSpc>
                <a:spcPct val="150000"/>
              </a:lnSpc>
              <a:buFont typeface="+mj-lt"/>
              <a:buAutoNum type="arabicPeriod"/>
            </a:pPr>
            <a:r>
              <a:rPr lang="en-NZ" sz="2400" dirty="0">
                <a:solidFill>
                  <a:schemeClr val="bg2"/>
                </a:solidFill>
              </a:rPr>
              <a:t>What is Ako Aotearoa? What is AARIA?</a:t>
            </a:r>
          </a:p>
          <a:p>
            <a:pPr marL="514350" indent="-514350">
              <a:lnSpc>
                <a:spcPct val="150000"/>
              </a:lnSpc>
              <a:buFont typeface="+mj-lt"/>
              <a:buAutoNum type="arabicPeriod"/>
            </a:pPr>
            <a:r>
              <a:rPr lang="en-NZ" sz="2400" dirty="0">
                <a:solidFill>
                  <a:schemeClr val="bg2"/>
                </a:solidFill>
              </a:rPr>
              <a:t>Priorities</a:t>
            </a:r>
          </a:p>
          <a:p>
            <a:pPr marL="514350" indent="-514350">
              <a:lnSpc>
                <a:spcPct val="150000"/>
              </a:lnSpc>
              <a:buFont typeface="+mj-lt"/>
              <a:buAutoNum type="arabicPeriod"/>
            </a:pPr>
            <a:r>
              <a:rPr lang="en-NZ" sz="2400" dirty="0">
                <a:solidFill>
                  <a:schemeClr val="bg2"/>
                </a:solidFill>
              </a:rPr>
              <a:t>Selection Criteria</a:t>
            </a:r>
          </a:p>
          <a:p>
            <a:pPr marL="514350" indent="-514350">
              <a:lnSpc>
                <a:spcPct val="150000"/>
              </a:lnSpc>
              <a:buFont typeface="+mj-lt"/>
              <a:buAutoNum type="arabicPeriod"/>
            </a:pPr>
            <a:r>
              <a:rPr lang="en-NZ" sz="2400" dirty="0">
                <a:solidFill>
                  <a:schemeClr val="bg2"/>
                </a:solidFill>
              </a:rPr>
              <a:t>Pointers for developing an application</a:t>
            </a:r>
          </a:p>
          <a:p>
            <a:pPr marL="514350" indent="-514350">
              <a:lnSpc>
                <a:spcPct val="150000"/>
              </a:lnSpc>
              <a:buFont typeface="+mj-lt"/>
              <a:buAutoNum type="arabicPeriod"/>
            </a:pPr>
            <a:r>
              <a:rPr lang="en-NZ" sz="2400" dirty="0">
                <a:solidFill>
                  <a:schemeClr val="bg2"/>
                </a:solidFill>
              </a:rPr>
              <a:t>Questions and answers</a:t>
            </a:r>
          </a:p>
        </p:txBody>
      </p:sp>
    </p:spTree>
    <p:extLst>
      <p:ext uri="{BB962C8B-B14F-4D97-AF65-F5344CB8AC3E}">
        <p14:creationId xmlns:p14="http://schemas.microsoft.com/office/powerpoint/2010/main" val="13365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78459" y="3818296"/>
            <a:ext cx="5181600" cy="2831308"/>
          </a:xfrm>
        </p:spPr>
        <p:txBody>
          <a:bodyPr>
            <a:noAutofit/>
          </a:bodyPr>
          <a:lstStyle/>
          <a:p>
            <a:pPr marL="0" indent="0">
              <a:buNone/>
            </a:pPr>
            <a:r>
              <a:rPr lang="en-US" sz="2300" dirty="0">
                <a:solidFill>
                  <a:schemeClr val="accent6"/>
                </a:solidFill>
              </a:rPr>
              <a:t>2024 funding allocation</a:t>
            </a:r>
          </a:p>
          <a:p>
            <a:pPr marL="0" indent="0">
              <a:buNone/>
            </a:pPr>
            <a:r>
              <a:rPr lang="en-US" sz="2300" dirty="0"/>
              <a:t>Value: $10,000 - $50,000 over the term of the contract</a:t>
            </a:r>
          </a:p>
          <a:p>
            <a:pPr marL="0" indent="0">
              <a:buNone/>
            </a:pPr>
            <a:r>
              <a:rPr lang="en-US" sz="2300" dirty="0"/>
              <a:t>Type: Open and contestable</a:t>
            </a:r>
          </a:p>
          <a:p>
            <a:pPr marL="0" indent="0">
              <a:buNone/>
            </a:pPr>
            <a:r>
              <a:rPr lang="en-US" sz="2300" dirty="0"/>
              <a:t>Duration: 5 months – 12 months</a:t>
            </a:r>
          </a:p>
          <a:p>
            <a:pPr marL="0" indent="0">
              <a:buNone/>
            </a:pPr>
            <a:r>
              <a:rPr lang="en-US" sz="2300" dirty="0"/>
              <a:t>Total funding pool: $250,000</a:t>
            </a:r>
            <a:endParaRPr lang="en-NZ" sz="2300" dirty="0"/>
          </a:p>
        </p:txBody>
      </p:sp>
      <p:sp>
        <p:nvSpPr>
          <p:cNvPr id="4" name="Content Placeholder 3"/>
          <p:cNvSpPr>
            <a:spLocks noGrp="1"/>
          </p:cNvSpPr>
          <p:nvPr>
            <p:ph sz="half" idx="2"/>
          </p:nvPr>
        </p:nvSpPr>
        <p:spPr>
          <a:xfrm>
            <a:off x="444500" y="399402"/>
            <a:ext cx="5181600" cy="2867026"/>
          </a:xfrm>
        </p:spPr>
        <p:txBody>
          <a:bodyPr>
            <a:noAutofit/>
          </a:bodyPr>
          <a:lstStyle/>
          <a:p>
            <a:pPr marL="0" indent="0">
              <a:buNone/>
            </a:pPr>
            <a:r>
              <a:rPr lang="en-NZ" sz="2200" dirty="0"/>
              <a:t>Our funds are available to all tertiary organisations to explore and evaluate new approaches that bring about </a:t>
            </a:r>
            <a:r>
              <a:rPr lang="en-NZ" sz="2200" dirty="0">
                <a:solidFill>
                  <a:schemeClr val="accent6"/>
                </a:solidFill>
              </a:rPr>
              <a:t>positive changes in practice </a:t>
            </a:r>
            <a:r>
              <a:rPr lang="en-NZ" sz="2200" dirty="0"/>
              <a:t>supporting learner success. All factors that affect tertiary teaching are important </a:t>
            </a:r>
          </a:p>
          <a:p>
            <a:pPr marL="0" indent="0">
              <a:buNone/>
            </a:pPr>
            <a:endParaRPr lang="en-NZ" sz="2200"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900" b="7900"/>
          <a:stretch>
            <a:fillRect/>
          </a:stretch>
        </p:blipFill>
        <p:spPr>
          <a:xfrm>
            <a:off x="6108034" y="0"/>
            <a:ext cx="6086474" cy="3419475"/>
          </a:xfrm>
          <a:prstGeom prst="rect">
            <a:avLst/>
          </a:prstGeom>
        </p:spPr>
      </p:pic>
      <p:pic>
        <p:nvPicPr>
          <p:cNvPr id="7" name="Picture Placeholder 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864" b="7864"/>
          <a:stretch>
            <a:fillRect/>
          </a:stretch>
        </p:blipFill>
        <p:spPr>
          <a:xfrm>
            <a:off x="-7938" y="3438525"/>
            <a:ext cx="6086476" cy="3419475"/>
          </a:xfrm>
        </p:spPr>
      </p:pic>
    </p:spTree>
    <p:extLst>
      <p:ext uri="{BB962C8B-B14F-4D97-AF65-F5344CB8AC3E}">
        <p14:creationId xmlns:p14="http://schemas.microsoft.com/office/powerpoint/2010/main" val="259329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pic>
        <p:nvPicPr>
          <p:cNvPr id="9" name="Picture Placeholder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quarter" idx="13"/>
          </p:nvPr>
        </p:nvSpPr>
        <p:spPr/>
        <p:txBody>
          <a:bodyPr vert="horz" lIns="91440" tIns="90000" rIns="91440" bIns="45720" rtlCol="0" anchor="t">
            <a:normAutofit/>
          </a:bodyPr>
          <a:lstStyle/>
          <a:p>
            <a:pPr marL="305435">
              <a:spcAft>
                <a:spcPts val="0"/>
              </a:spcAft>
            </a:pPr>
            <a:endParaRPr lang="en-US" sz="1200" dirty="0">
              <a:solidFill>
                <a:srgbClr val="000000"/>
              </a:solidFill>
              <a:latin typeface="Calibri"/>
              <a:cs typeface="Calibri"/>
            </a:endParaRPr>
          </a:p>
          <a:p>
            <a:pPr marL="305435">
              <a:spcAft>
                <a:spcPts val="0"/>
              </a:spcAft>
            </a:pPr>
            <a:r>
              <a:rPr lang="en-US" sz="2400" dirty="0">
                <a:solidFill>
                  <a:srgbClr val="000000"/>
                </a:solidFill>
                <a:latin typeface="Calibri"/>
                <a:cs typeface="Calibri"/>
              </a:rPr>
              <a:t>Support the tertiary education system and contribute to better tertiary teaching and subsequently better learning outcomes for </a:t>
            </a:r>
            <a:r>
              <a:rPr lang="en-US" sz="2400" err="1">
                <a:solidFill>
                  <a:srgbClr val="000000"/>
                </a:solidFill>
                <a:latin typeface="Calibri"/>
                <a:cs typeface="Calibri"/>
              </a:rPr>
              <a:t>ākonga</a:t>
            </a:r>
            <a:endParaRPr lang="en-US" sz="2400">
              <a:solidFill>
                <a:srgbClr val="000000"/>
              </a:solidFill>
              <a:latin typeface="Calibri"/>
              <a:cs typeface="Calibri"/>
            </a:endParaRPr>
          </a:p>
          <a:p>
            <a:pPr marL="305435">
              <a:spcAft>
                <a:spcPts val="0"/>
              </a:spcAft>
            </a:pPr>
            <a:endParaRPr lang="en-US" sz="1200" dirty="0">
              <a:solidFill>
                <a:srgbClr val="000000"/>
              </a:solidFill>
              <a:latin typeface="Calibri"/>
              <a:cs typeface="Calibri"/>
            </a:endParaRPr>
          </a:p>
          <a:p>
            <a:pPr marL="305435">
              <a:spcAft>
                <a:spcPts val="0"/>
              </a:spcAft>
            </a:pPr>
            <a:endParaRPr lang="en-NZ" dirty="0">
              <a:latin typeface="Moderat"/>
            </a:endParaRPr>
          </a:p>
        </p:txBody>
      </p:sp>
      <p:sp>
        <p:nvSpPr>
          <p:cNvPr id="6" name="Text Placeholder 5"/>
          <p:cNvSpPr>
            <a:spLocks noGrp="1"/>
          </p:cNvSpPr>
          <p:nvPr>
            <p:ph type="body" sz="quarter" idx="14"/>
          </p:nvPr>
        </p:nvSpPr>
        <p:spPr/>
        <p:txBody>
          <a:bodyPr vert="horz" lIns="91440" tIns="90000" rIns="91440" bIns="45720" rtlCol="0" anchor="t">
            <a:noAutofit/>
          </a:bodyPr>
          <a:lstStyle/>
          <a:p>
            <a:pPr marL="457835"/>
            <a:r>
              <a:rPr lang="en-US" sz="2200" dirty="0">
                <a:solidFill>
                  <a:srgbClr val="000000"/>
                </a:solidFill>
                <a:latin typeface="Calibri"/>
                <a:cs typeface="Calibri"/>
              </a:rPr>
              <a:t>Share research and innovation findings in ways that support teaching and learning, education and training, as well as supporting the interests of collaborating </a:t>
            </a:r>
            <a:r>
              <a:rPr lang="en-US" sz="2200" dirty="0" err="1">
                <a:solidFill>
                  <a:srgbClr val="000000"/>
                </a:solidFill>
                <a:latin typeface="Calibri"/>
                <a:cs typeface="Calibri"/>
              </a:rPr>
              <a:t>organisations</a:t>
            </a:r>
            <a:r>
              <a:rPr lang="en-US" sz="2200" dirty="0">
                <a:solidFill>
                  <a:srgbClr val="000000"/>
                </a:solidFill>
                <a:latin typeface="Calibri"/>
                <a:cs typeface="Calibri"/>
              </a:rPr>
              <a:t> or entities</a:t>
            </a:r>
            <a:endParaRPr lang="en-NZ" sz="2200" b="1" dirty="0">
              <a:latin typeface="Moderat"/>
            </a:endParaRPr>
          </a:p>
        </p:txBody>
      </p:sp>
      <p:sp>
        <p:nvSpPr>
          <p:cNvPr id="7" name="Text Placeholder 6"/>
          <p:cNvSpPr>
            <a:spLocks noGrp="1"/>
          </p:cNvSpPr>
          <p:nvPr>
            <p:ph type="body" sz="quarter" idx="15"/>
          </p:nvPr>
        </p:nvSpPr>
        <p:spPr/>
        <p:txBody>
          <a:bodyPr vert="horz" lIns="91440" tIns="90000" rIns="91440" bIns="45720" rtlCol="0" anchor="t">
            <a:normAutofit/>
          </a:bodyPr>
          <a:lstStyle/>
          <a:p>
            <a:pPr marL="457835"/>
            <a:r>
              <a:rPr lang="en-US" sz="2400" dirty="0">
                <a:solidFill>
                  <a:srgbClr val="000000"/>
                </a:solidFill>
                <a:latin typeface="Calibri"/>
                <a:cs typeface="Calibri"/>
              </a:rPr>
              <a:t>Provide opportunities for collaborative work and networking that benefits all involved and contributes to building research capability</a:t>
            </a:r>
            <a:endParaRPr lang="en-NZ" dirty="0">
              <a:latin typeface="Moderat"/>
            </a:endParaRPr>
          </a:p>
        </p:txBody>
      </p:sp>
      <p:pic>
        <p:nvPicPr>
          <p:cNvPr id="12" name="Picture Placeholder 11"/>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t="-58" r="-309"/>
          <a:stretch/>
        </p:blipFill>
        <p:spPr/>
      </p:pic>
      <p:sp>
        <p:nvSpPr>
          <p:cNvPr id="2" name="TextBox 1">
            <a:extLst>
              <a:ext uri="{FF2B5EF4-FFF2-40B4-BE49-F238E27FC236}">
                <a16:creationId xmlns:a16="http://schemas.microsoft.com/office/drawing/2014/main" id="{53607FBF-04D3-C7C5-18DC-D7484583AD46}"/>
              </a:ext>
            </a:extLst>
          </p:cNvPr>
          <p:cNvSpPr txBox="1"/>
          <p:nvPr/>
        </p:nvSpPr>
        <p:spPr>
          <a:xfrm>
            <a:off x="637395" y="264289"/>
            <a:ext cx="56216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0000"/>
                </a:solidFill>
                <a:latin typeface="Calibri"/>
                <a:cs typeface="Calibri"/>
              </a:rPr>
              <a:t>AARIA’s three key aims are:</a:t>
            </a:r>
            <a:endParaRPr lang="en-US" sz="2400" b="1" dirty="0"/>
          </a:p>
        </p:txBody>
      </p:sp>
    </p:spTree>
    <p:extLst>
      <p:ext uri="{BB962C8B-B14F-4D97-AF65-F5344CB8AC3E}">
        <p14:creationId xmlns:p14="http://schemas.microsoft.com/office/powerpoint/2010/main" val="28734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297" y="1178757"/>
            <a:ext cx="3370928" cy="564740"/>
          </a:xfrm>
        </p:spPr>
        <p:txBody>
          <a:bodyPr/>
          <a:lstStyle/>
          <a:p>
            <a:r>
              <a:rPr lang="en-NZ" dirty="0"/>
              <a:t>Our context</a:t>
            </a:r>
          </a:p>
        </p:txBody>
      </p:sp>
      <p:sp>
        <p:nvSpPr>
          <p:cNvPr id="4" name="Text Placeholder 3"/>
          <p:cNvSpPr>
            <a:spLocks noGrp="1"/>
          </p:cNvSpPr>
          <p:nvPr>
            <p:ph type="body" sz="half" idx="2"/>
          </p:nvPr>
        </p:nvSpPr>
        <p:spPr>
          <a:xfrm>
            <a:off x="334297" y="1911759"/>
            <a:ext cx="3381375" cy="3259138"/>
          </a:xfrm>
        </p:spPr>
        <p:txBody>
          <a:bodyPr/>
          <a:lstStyle/>
          <a:p>
            <a:r>
              <a:rPr lang="en-NZ" dirty="0">
                <a:solidFill>
                  <a:schemeClr val="bg2"/>
                </a:solidFill>
              </a:rPr>
              <a:t>We work across the entire tertiary sector.</a:t>
            </a:r>
          </a:p>
          <a:p>
            <a:r>
              <a:rPr lang="en-NZ" dirty="0">
                <a:solidFill>
                  <a:schemeClr val="bg2"/>
                </a:solidFill>
              </a:rPr>
              <a:t>That means we actively work with Universities, ITPs, WDCs, ACE, Wānanga, Trusts, and PTEs </a:t>
            </a:r>
          </a:p>
          <a:p>
            <a:endParaRPr lang="en-NZ" dirty="0"/>
          </a:p>
        </p:txBody>
      </p:sp>
      <p:pic>
        <p:nvPicPr>
          <p:cNvPr id="9" name="Picture Placeholder 8"/>
          <p:cNvPicPr>
            <a:picLocks noGrp="1" noChangeAspect="1"/>
          </p:cNvPicPr>
          <p:nvPr>
            <p:ph type="pic" idx="1"/>
          </p:nvPr>
        </p:nvPicPr>
        <p:blipFill>
          <a:blip r:embed="rId3"/>
          <a:srcRect t="501" b="501"/>
          <a:stretch>
            <a:fillRect/>
          </a:stretch>
        </p:blipFill>
        <p:spPr>
          <a:xfrm>
            <a:off x="4509934" y="265471"/>
            <a:ext cx="7387098" cy="6227997"/>
          </a:xfrm>
          <a:prstGeom prst="rect">
            <a:avLst/>
          </a:prstGeom>
        </p:spPr>
      </p:pic>
    </p:spTree>
    <p:extLst>
      <p:ext uri="{BB962C8B-B14F-4D97-AF65-F5344CB8AC3E}">
        <p14:creationId xmlns:p14="http://schemas.microsoft.com/office/powerpoint/2010/main" val="71460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2B72F87-96DA-1C46-FB86-1759E77E0CB6}"/>
              </a:ext>
            </a:extLst>
          </p:cNvPr>
          <p:cNvSpPr>
            <a:spLocks noGrp="1"/>
          </p:cNvSpPr>
          <p:nvPr>
            <p:ph type="pic" idx="1"/>
          </p:nvPr>
        </p:nvSpPr>
        <p:spPr/>
        <p:txBody>
          <a:bodyPr/>
          <a:lstStyle/>
          <a:p>
            <a:endParaRPr lang="en-NZ"/>
          </a:p>
        </p:txBody>
      </p:sp>
      <p:sp>
        <p:nvSpPr>
          <p:cNvPr id="3" name="Title 2">
            <a:extLst>
              <a:ext uri="{FF2B5EF4-FFF2-40B4-BE49-F238E27FC236}">
                <a16:creationId xmlns:a16="http://schemas.microsoft.com/office/drawing/2014/main" id="{F85860AE-2166-E8FB-5D7A-C4616D5202A3}"/>
              </a:ext>
            </a:extLst>
          </p:cNvPr>
          <p:cNvSpPr>
            <a:spLocks noGrp="1"/>
          </p:cNvSpPr>
          <p:nvPr>
            <p:ph type="title"/>
          </p:nvPr>
        </p:nvSpPr>
        <p:spPr/>
        <p:txBody>
          <a:bodyPr/>
          <a:lstStyle/>
          <a:p>
            <a:r>
              <a:rPr lang="en-NZ" dirty="0"/>
              <a:t>Priorities 2024</a:t>
            </a:r>
          </a:p>
        </p:txBody>
      </p:sp>
      <p:graphicFrame>
        <p:nvGraphicFramePr>
          <p:cNvPr id="5" name="Table 4">
            <a:extLst>
              <a:ext uri="{FF2B5EF4-FFF2-40B4-BE49-F238E27FC236}">
                <a16:creationId xmlns:a16="http://schemas.microsoft.com/office/drawing/2014/main" id="{EC7EB2C8-5F69-9AC2-89C8-EC6F9D192B8C}"/>
              </a:ext>
            </a:extLst>
          </p:cNvPr>
          <p:cNvGraphicFramePr>
            <a:graphicFrameLocks noGrp="1"/>
          </p:cNvGraphicFramePr>
          <p:nvPr>
            <p:extLst>
              <p:ext uri="{D42A27DB-BD31-4B8C-83A1-F6EECF244321}">
                <p14:modId xmlns:p14="http://schemas.microsoft.com/office/powerpoint/2010/main" val="296239221"/>
              </p:ext>
            </p:extLst>
          </p:nvPr>
        </p:nvGraphicFramePr>
        <p:xfrm>
          <a:off x="4057649" y="404516"/>
          <a:ext cx="8134349" cy="6197264"/>
        </p:xfrm>
        <a:graphic>
          <a:graphicData uri="http://schemas.openxmlformats.org/drawingml/2006/table">
            <a:tbl>
              <a:tblPr firstRow="1" firstCol="1" bandRow="1">
                <a:tableStyleId>{5C22544A-7EE6-4342-B048-85BDC9FD1C3A}</a:tableStyleId>
              </a:tblPr>
              <a:tblGrid>
                <a:gridCol w="8134349">
                  <a:extLst>
                    <a:ext uri="{9D8B030D-6E8A-4147-A177-3AD203B41FA5}">
                      <a16:colId xmlns:a16="http://schemas.microsoft.com/office/drawing/2014/main" val="416960126"/>
                    </a:ext>
                  </a:extLst>
                </a:gridCol>
              </a:tblGrid>
              <a:tr h="797773">
                <a:tc>
                  <a:txBody>
                    <a:bodyPr/>
                    <a:lstStyle/>
                    <a:p>
                      <a:pPr marL="0" lvl="0" indent="0">
                        <a:lnSpc>
                          <a:spcPct val="107000"/>
                        </a:lnSpc>
                        <a:spcAft>
                          <a:spcPts val="800"/>
                        </a:spcAft>
                        <a:buFont typeface="+mj-lt"/>
                        <a:buNone/>
                      </a:pPr>
                      <a:r>
                        <a:rPr lang="en-NZ" sz="1900" kern="100" dirty="0">
                          <a:effectLst/>
                        </a:rPr>
                        <a:t>1. </a:t>
                      </a:r>
                      <a:r>
                        <a:rPr lang="en-NZ" sz="1900" kern="100" dirty="0" err="1">
                          <a:effectLst/>
                        </a:rPr>
                        <a:t>Ōritetanga</a:t>
                      </a:r>
                      <a:r>
                        <a:rPr lang="en-NZ" sz="1900" kern="100" dirty="0">
                          <a:effectLst/>
                        </a:rPr>
                        <a:t> (Equity): </a:t>
                      </a:r>
                      <a:r>
                        <a:rPr lang="en-NZ" sz="1900" b="0" kern="100" dirty="0">
                          <a:effectLst/>
                        </a:rPr>
                        <a:t>Achieving system-wide equity for all </a:t>
                      </a:r>
                      <a:r>
                        <a:rPr lang="en-NZ" sz="1900" b="0" kern="100" dirty="0" err="1">
                          <a:effectLst/>
                        </a:rPr>
                        <a:t>ākonga</a:t>
                      </a:r>
                      <a:r>
                        <a:rPr lang="en-NZ" sz="1900" b="0" kern="100" dirty="0">
                          <a:effectLst/>
                        </a:rPr>
                        <a:t>, including Māori, Pacific, neurodiverse, disabled, youth, and learners from low-income backgrounds.</a:t>
                      </a:r>
                    </a:p>
                    <a:p>
                      <a:pPr marL="342900" lvl="0" indent="-342900">
                        <a:lnSpc>
                          <a:spcPct val="107000"/>
                        </a:lnSpc>
                        <a:spcAft>
                          <a:spcPts val="800"/>
                        </a:spcAft>
                        <a:buFont typeface="+mj-lt"/>
                        <a:buAutoNum type="arabicPeriod"/>
                      </a:pPr>
                      <a:endParaRPr lang="en-NZ" sz="1900" b="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61234241"/>
                  </a:ext>
                </a:extLst>
              </a:tr>
              <a:tr h="797773">
                <a:tc>
                  <a:txBody>
                    <a:bodyPr/>
                    <a:lstStyle/>
                    <a:p>
                      <a:pPr marL="0" lvl="0" indent="0">
                        <a:lnSpc>
                          <a:spcPct val="107000"/>
                        </a:lnSpc>
                        <a:spcAft>
                          <a:spcPts val="800"/>
                        </a:spcAft>
                        <a:buFont typeface="+mj-lt"/>
                        <a:buNone/>
                      </a:pPr>
                      <a:r>
                        <a:rPr lang="en-NZ" sz="1900" kern="100" dirty="0">
                          <a:effectLst/>
                        </a:rPr>
                        <a:t>2. Te </a:t>
                      </a:r>
                      <a:r>
                        <a:rPr lang="en-NZ" sz="1900" kern="100" dirty="0" err="1">
                          <a:effectLst/>
                        </a:rPr>
                        <a:t>Tiriti</a:t>
                      </a:r>
                      <a:r>
                        <a:rPr lang="en-NZ" sz="1900" kern="100" dirty="0">
                          <a:effectLst/>
                        </a:rPr>
                        <a:t> o Waitangi (Treaty of Waitangi): </a:t>
                      </a:r>
                      <a:r>
                        <a:rPr lang="en-NZ" sz="1900" b="0" kern="100" dirty="0">
                          <a:effectLst/>
                        </a:rPr>
                        <a:t>Honouring Te </a:t>
                      </a:r>
                      <a:r>
                        <a:rPr lang="en-NZ" sz="1900" b="0" kern="100" dirty="0" err="1">
                          <a:effectLst/>
                        </a:rPr>
                        <a:t>Tiriti</a:t>
                      </a:r>
                      <a:r>
                        <a:rPr lang="en-NZ" sz="1900" b="0" kern="100" dirty="0">
                          <a:effectLst/>
                        </a:rPr>
                        <a:t> o Waitangi through tertiary education, including Te </a:t>
                      </a:r>
                      <a:r>
                        <a:rPr lang="en-NZ" sz="1900" b="0" kern="100" dirty="0" err="1">
                          <a:effectLst/>
                        </a:rPr>
                        <a:t>Reo</a:t>
                      </a:r>
                      <a:r>
                        <a:rPr lang="en-NZ" sz="1900" b="0" kern="100" dirty="0">
                          <a:effectLst/>
                        </a:rPr>
                        <a:t> provision, Kaupapa Māori education, </a:t>
                      </a:r>
                      <a:r>
                        <a:rPr lang="en-NZ" sz="1900" b="0" kern="100" dirty="0" err="1">
                          <a:effectLst/>
                        </a:rPr>
                        <a:t>Mātauranga</a:t>
                      </a:r>
                      <a:r>
                        <a:rPr lang="en-NZ" sz="1900" b="0" kern="100" dirty="0">
                          <a:effectLst/>
                        </a:rPr>
                        <a:t> Māori provision.</a:t>
                      </a:r>
                    </a:p>
                    <a:p>
                      <a:pPr marL="0" lvl="0" indent="0">
                        <a:lnSpc>
                          <a:spcPct val="107000"/>
                        </a:lnSpc>
                        <a:spcAft>
                          <a:spcPts val="800"/>
                        </a:spcAft>
                        <a:buFont typeface="+mj-lt"/>
                        <a:buNone/>
                      </a:pPr>
                      <a:endParaRPr lang="en-NZ" sz="1900" b="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46863756"/>
                  </a:ext>
                </a:extLst>
              </a:tr>
              <a:tr h="1339506">
                <a:tc>
                  <a:txBody>
                    <a:bodyPr/>
                    <a:lstStyle/>
                    <a:p>
                      <a:pPr marL="0" lvl="0" indent="0">
                        <a:lnSpc>
                          <a:spcPct val="107000"/>
                        </a:lnSpc>
                        <a:spcAft>
                          <a:spcPts val="800"/>
                        </a:spcAft>
                        <a:buFont typeface="+mj-lt"/>
                        <a:buNone/>
                      </a:pPr>
                      <a:r>
                        <a:rPr lang="en-NZ" sz="1900" kern="100" dirty="0">
                          <a:effectLst/>
                        </a:rPr>
                        <a:t>3. </a:t>
                      </a:r>
                      <a:r>
                        <a:rPr lang="en-NZ" sz="1900" kern="100" dirty="0" err="1">
                          <a:effectLst/>
                        </a:rPr>
                        <a:t>Auaha</a:t>
                      </a:r>
                      <a:r>
                        <a:rPr lang="en-NZ" sz="1900" kern="100" dirty="0">
                          <a:effectLst/>
                        </a:rPr>
                        <a:t> (Innovation): </a:t>
                      </a:r>
                      <a:r>
                        <a:rPr lang="en-NZ" sz="1900" b="0" kern="100" dirty="0">
                          <a:effectLst/>
                        </a:rPr>
                        <a:t>Responding to changes in education, especially developments in technology (</a:t>
                      </a:r>
                      <a:r>
                        <a:rPr lang="en-NZ" sz="1900" b="0" kern="100" dirty="0" err="1">
                          <a:effectLst/>
                        </a:rPr>
                        <a:t>eg</a:t>
                      </a:r>
                      <a:r>
                        <a:rPr lang="en-NZ" sz="1900" b="0" kern="100" dirty="0">
                          <a:effectLst/>
                        </a:rPr>
                        <a:t>: Artificial Intelligence), innovative and flexible programmes which can support the immediate needs of </a:t>
                      </a:r>
                      <a:r>
                        <a:rPr lang="en-NZ" sz="1900" b="0" kern="100" dirty="0" err="1">
                          <a:effectLst/>
                        </a:rPr>
                        <a:t>ākonga</a:t>
                      </a:r>
                      <a:r>
                        <a:rPr lang="en-NZ" sz="1900" b="0" kern="100" dirty="0">
                          <a:effectLst/>
                        </a:rPr>
                        <a:t>, tertiary education system such as Te </a:t>
                      </a:r>
                      <a:r>
                        <a:rPr lang="en-NZ" sz="1900" b="0" kern="100" dirty="0" err="1">
                          <a:effectLst/>
                        </a:rPr>
                        <a:t>Pūkenga</a:t>
                      </a:r>
                      <a:r>
                        <a:rPr lang="en-NZ" sz="1900" b="0" kern="100" dirty="0">
                          <a:effectLst/>
                        </a:rPr>
                        <a:t> and the Reform of Vocational Education (</a:t>
                      </a:r>
                      <a:r>
                        <a:rPr lang="en-NZ" sz="1900" b="0" kern="100" dirty="0" err="1">
                          <a:effectLst/>
                        </a:rPr>
                        <a:t>RoVE</a:t>
                      </a:r>
                      <a:r>
                        <a:rPr lang="en-NZ" sz="1900" b="0" kern="100" dirty="0">
                          <a:effectLst/>
                        </a:rPr>
                        <a:t>), and work-based learning.</a:t>
                      </a:r>
                    </a:p>
                    <a:p>
                      <a:pPr marL="0" lvl="0" indent="0">
                        <a:lnSpc>
                          <a:spcPct val="107000"/>
                        </a:lnSpc>
                        <a:spcAft>
                          <a:spcPts val="800"/>
                        </a:spcAft>
                        <a:buFont typeface="+mj-lt"/>
                        <a:buNone/>
                      </a:pPr>
                      <a:endParaRPr lang="en-NZ" sz="1900" b="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74503099"/>
                  </a:ext>
                </a:extLst>
              </a:tr>
              <a:tr h="1595989">
                <a:tc>
                  <a:txBody>
                    <a:bodyPr/>
                    <a:lstStyle/>
                    <a:p>
                      <a:pPr marL="0" lvl="0" indent="0">
                        <a:lnSpc>
                          <a:spcPct val="107000"/>
                        </a:lnSpc>
                        <a:spcAft>
                          <a:spcPts val="800"/>
                        </a:spcAft>
                        <a:buFont typeface="+mj-lt"/>
                        <a:buNone/>
                      </a:pPr>
                      <a:r>
                        <a:rPr lang="en-NZ" sz="1900" kern="100" dirty="0">
                          <a:effectLst/>
                        </a:rPr>
                        <a:t>4. Hua </a:t>
                      </a:r>
                      <a:r>
                        <a:rPr lang="en-NZ" sz="1900" kern="100" dirty="0" err="1">
                          <a:effectLst/>
                        </a:rPr>
                        <a:t>Akoranga</a:t>
                      </a:r>
                      <a:r>
                        <a:rPr lang="en-NZ" sz="1900" kern="100" dirty="0">
                          <a:effectLst/>
                        </a:rPr>
                        <a:t> (Learner Outcomes): </a:t>
                      </a:r>
                      <a:r>
                        <a:rPr lang="en-NZ" sz="1900" b="0" kern="100" dirty="0">
                          <a:effectLst/>
                        </a:rPr>
                        <a:t>Education and training that delivers for all learners, including supporting work readiness of all learners, online and distance learning options meets the needs of all learners, providing learning opportunities for people who wish to change careers.</a:t>
                      </a:r>
                      <a:endParaRPr lang="en-NZ" sz="1900" b="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5679324"/>
                  </a:ext>
                </a:extLst>
              </a:tr>
            </a:tbl>
          </a:graphicData>
        </a:graphic>
      </p:graphicFrame>
      <p:sp>
        <p:nvSpPr>
          <p:cNvPr id="7" name="Rectangle 1">
            <a:extLst>
              <a:ext uri="{FF2B5EF4-FFF2-40B4-BE49-F238E27FC236}">
                <a16:creationId xmlns:a16="http://schemas.microsoft.com/office/drawing/2014/main" id="{91AC3D3C-13F0-B493-E511-B18343ECDDEC}"/>
              </a:ext>
            </a:extLst>
          </p:cNvPr>
          <p:cNvSpPr>
            <a:spLocks noGrp="1" noChangeArrowheads="1"/>
          </p:cNvSpPr>
          <p:nvPr>
            <p:ph type="body" sz="half" idx="2"/>
          </p:nvPr>
        </p:nvSpPr>
        <p:spPr bwMode="auto">
          <a:xfrm>
            <a:off x="323850" y="40547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45153BB-3BBC-41F2-B90A-320F3A98A3E0}"/>
              </a:ext>
            </a:extLst>
          </p:cNvPr>
          <p:cNvSpPr txBox="1"/>
          <p:nvPr/>
        </p:nvSpPr>
        <p:spPr>
          <a:xfrm>
            <a:off x="4028153" y="15378"/>
            <a:ext cx="6136394" cy="436402"/>
          </a:xfrm>
          <a:prstGeom prst="rect">
            <a:avLst/>
          </a:prstGeom>
          <a:noFill/>
        </p:spPr>
        <p:txBody>
          <a:bodyPr wrap="square">
            <a:spAutoFit/>
          </a:bodyPr>
          <a:lstStyle/>
          <a:p>
            <a:pPr>
              <a:lnSpc>
                <a:spcPct val="107000"/>
              </a:lnSpc>
              <a:spcAft>
                <a:spcPts val="800"/>
              </a:spcAft>
            </a:pPr>
            <a:r>
              <a:rPr lang="en-NZ" sz="2200" b="1" kern="100" dirty="0">
                <a:solidFill>
                  <a:srgbClr val="002060"/>
                </a:solidFill>
                <a:effectLst/>
                <a:latin typeface="Arial" panose="020B0604020202020204" pitchFamily="34" charset="0"/>
                <a:ea typeface="DengXian" panose="02010600030101010101" pitchFamily="2" charset="-122"/>
                <a:cs typeface="Times New Roman" panose="02020603050405020304" pitchFamily="18" charset="0"/>
              </a:rPr>
              <a:t>Broader Priorities:</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9219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053AD-41B6-EA9E-6782-2A66AFA7B839}"/>
              </a:ext>
            </a:extLst>
          </p:cNvPr>
          <p:cNvSpPr>
            <a:spLocks noGrp="1"/>
          </p:cNvSpPr>
          <p:nvPr>
            <p:ph type="title"/>
          </p:nvPr>
        </p:nvSpPr>
        <p:spPr/>
        <p:txBody>
          <a:bodyPr/>
          <a:lstStyle/>
          <a:p>
            <a:r>
              <a:rPr lang="en-NZ" dirty="0"/>
              <a:t>Priorities 2024</a:t>
            </a:r>
          </a:p>
        </p:txBody>
      </p:sp>
      <p:sp>
        <p:nvSpPr>
          <p:cNvPr id="4" name="Text Placeholder 3">
            <a:extLst>
              <a:ext uri="{FF2B5EF4-FFF2-40B4-BE49-F238E27FC236}">
                <a16:creationId xmlns:a16="http://schemas.microsoft.com/office/drawing/2014/main" id="{A2E0FF7A-217C-51F5-D12B-95CD690A98D8}"/>
              </a:ext>
            </a:extLst>
          </p:cNvPr>
          <p:cNvSpPr>
            <a:spLocks noGrp="1"/>
          </p:cNvSpPr>
          <p:nvPr>
            <p:ph type="body" sz="half" idx="2"/>
          </p:nvPr>
        </p:nvSpPr>
        <p:spPr>
          <a:xfrm>
            <a:off x="4218158" y="6060831"/>
            <a:ext cx="7973842" cy="1571625"/>
          </a:xfrm>
        </p:spPr>
        <p:txBody>
          <a:bodyPr>
            <a:normAutofit/>
          </a:bodyPr>
          <a:lstStyle/>
          <a:p>
            <a:r>
              <a:rPr lang="en-US" sz="1800" dirty="0">
                <a:solidFill>
                  <a:schemeClr val="tx2"/>
                </a:solidFill>
              </a:rPr>
              <a:t>“Pacific Cultures” is in discussion to be added into the Targeted Priorities.</a:t>
            </a:r>
          </a:p>
        </p:txBody>
      </p:sp>
      <p:sp>
        <p:nvSpPr>
          <p:cNvPr id="8" name="TextBox 7">
            <a:extLst>
              <a:ext uri="{FF2B5EF4-FFF2-40B4-BE49-F238E27FC236}">
                <a16:creationId xmlns:a16="http://schemas.microsoft.com/office/drawing/2014/main" id="{AB7D3F0B-E8C9-B260-E6DA-3E4FB7431EEF}"/>
              </a:ext>
            </a:extLst>
          </p:cNvPr>
          <p:cNvSpPr txBox="1"/>
          <p:nvPr/>
        </p:nvSpPr>
        <p:spPr>
          <a:xfrm>
            <a:off x="4057652" y="238999"/>
            <a:ext cx="6130886" cy="436402"/>
          </a:xfrm>
          <a:prstGeom prst="rect">
            <a:avLst/>
          </a:prstGeom>
          <a:noFill/>
        </p:spPr>
        <p:txBody>
          <a:bodyPr wrap="square">
            <a:spAutoFit/>
          </a:bodyPr>
          <a:lstStyle/>
          <a:p>
            <a:pPr>
              <a:lnSpc>
                <a:spcPct val="107000"/>
              </a:lnSpc>
              <a:spcAft>
                <a:spcPts val="800"/>
              </a:spcAft>
            </a:pPr>
            <a:r>
              <a:rPr lang="en-NZ" sz="2200" b="1" kern="100" dirty="0">
                <a:solidFill>
                  <a:srgbClr val="002060"/>
                </a:solidFill>
                <a:effectLst/>
                <a:latin typeface="Arial" panose="020B0604020202020204" pitchFamily="34" charset="0"/>
                <a:ea typeface="DengXian" panose="02010600030101010101" pitchFamily="2" charset="-122"/>
                <a:cs typeface="Times New Roman" panose="02020603050405020304" pitchFamily="18" charset="0"/>
              </a:rPr>
              <a:t>Targeted Priorities:</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1D642E3-ACE5-B7BB-8E88-172541CB47D5}"/>
              </a:ext>
            </a:extLst>
          </p:cNvPr>
          <p:cNvGraphicFramePr>
            <a:graphicFrameLocks noGrp="1"/>
          </p:cNvGraphicFramePr>
          <p:nvPr>
            <p:extLst>
              <p:ext uri="{D42A27DB-BD31-4B8C-83A1-F6EECF244321}">
                <p14:modId xmlns:p14="http://schemas.microsoft.com/office/powerpoint/2010/main" val="1120694987"/>
              </p:ext>
            </p:extLst>
          </p:nvPr>
        </p:nvGraphicFramePr>
        <p:xfrm>
          <a:off x="4218158" y="762000"/>
          <a:ext cx="7973842" cy="5298831"/>
        </p:xfrm>
        <a:graphic>
          <a:graphicData uri="http://schemas.openxmlformats.org/drawingml/2006/table">
            <a:tbl>
              <a:tblPr firstRow="1" firstCol="1" bandRow="1">
                <a:tableStyleId>{5C22544A-7EE6-4342-B048-85BDC9FD1C3A}</a:tableStyleId>
              </a:tblPr>
              <a:tblGrid>
                <a:gridCol w="2440550">
                  <a:extLst>
                    <a:ext uri="{9D8B030D-6E8A-4147-A177-3AD203B41FA5}">
                      <a16:colId xmlns:a16="http://schemas.microsoft.com/office/drawing/2014/main" val="2454603101"/>
                    </a:ext>
                  </a:extLst>
                </a:gridCol>
                <a:gridCol w="5533292">
                  <a:extLst>
                    <a:ext uri="{9D8B030D-6E8A-4147-A177-3AD203B41FA5}">
                      <a16:colId xmlns:a16="http://schemas.microsoft.com/office/drawing/2014/main" val="3407669502"/>
                    </a:ext>
                  </a:extLst>
                </a:gridCol>
              </a:tblGrid>
              <a:tr h="588759">
                <a:tc>
                  <a:txBody>
                    <a:bodyPr/>
                    <a:lstStyle/>
                    <a:p>
                      <a:pPr>
                        <a:lnSpc>
                          <a:spcPct val="107000"/>
                        </a:lnSpc>
                        <a:spcAft>
                          <a:spcPts val="800"/>
                        </a:spcAft>
                      </a:pPr>
                      <a:r>
                        <a:rPr lang="en-NZ" sz="2200" kern="100" dirty="0">
                          <a:effectLst/>
                        </a:rPr>
                        <a:t>Categories</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NZ" sz="2200" kern="100" dirty="0">
                          <a:effectLst/>
                        </a:rPr>
                        <a:t>Targeted Priorities</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02663645"/>
                  </a:ext>
                </a:extLst>
              </a:tr>
              <a:tr h="588759">
                <a:tc rowSpan="6">
                  <a:txBody>
                    <a:bodyPr/>
                    <a:lstStyle/>
                    <a:p>
                      <a:pPr>
                        <a:lnSpc>
                          <a:spcPct val="107000"/>
                        </a:lnSpc>
                        <a:spcAft>
                          <a:spcPts val="800"/>
                        </a:spcAft>
                      </a:pPr>
                      <a:r>
                        <a:rPr lang="en-NZ" sz="2200" kern="100" dirty="0">
                          <a:effectLst/>
                        </a:rPr>
                        <a:t>Education</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NZ" sz="2200" kern="100">
                          <a:effectLst/>
                          <a:latin typeface="+mn-lt"/>
                        </a:rPr>
                        <a:t>Neurodiversity</a:t>
                      </a:r>
                      <a:endParaRPr lang="en-NZ" sz="2200" kern="10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16292951"/>
                  </a:ext>
                </a:extLst>
              </a:tr>
              <a:tr h="588759">
                <a:tc vMerge="1">
                  <a:txBody>
                    <a:bodyPr/>
                    <a:lstStyle/>
                    <a:p>
                      <a:endParaRPr lang="en-NZ"/>
                    </a:p>
                  </a:txBody>
                  <a:tcPr/>
                </a:tc>
                <a:tc>
                  <a:txBody>
                    <a:bodyPr/>
                    <a:lstStyle/>
                    <a:p>
                      <a:pPr>
                        <a:lnSpc>
                          <a:spcPct val="107000"/>
                        </a:lnSpc>
                        <a:spcAft>
                          <a:spcPts val="800"/>
                        </a:spcAft>
                      </a:pPr>
                      <a:r>
                        <a:rPr lang="en-NZ" sz="2200" kern="100" dirty="0">
                          <a:effectLst/>
                          <a:latin typeface="+mn-lt"/>
                        </a:rPr>
                        <a:t>Leadership and Management Training</a:t>
                      </a:r>
                      <a:endParaRPr lang="en-NZ" sz="22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69958309"/>
                  </a:ext>
                </a:extLst>
              </a:tr>
              <a:tr h="588759">
                <a:tc vMerge="1">
                  <a:txBody>
                    <a:bodyPr/>
                    <a:lstStyle/>
                    <a:p>
                      <a:endParaRPr lang="en-NZ"/>
                    </a:p>
                  </a:txBody>
                  <a:tcPr/>
                </a:tc>
                <a:tc>
                  <a:txBody>
                    <a:bodyPr/>
                    <a:lstStyle/>
                    <a:p>
                      <a:pPr>
                        <a:lnSpc>
                          <a:spcPct val="107000"/>
                        </a:lnSpc>
                        <a:spcAft>
                          <a:spcPts val="800"/>
                        </a:spcAft>
                      </a:pPr>
                      <a:r>
                        <a:rPr lang="en-NZ" sz="2200" kern="100" dirty="0">
                          <a:effectLst/>
                          <a:latin typeface="+mn-lt"/>
                        </a:rPr>
                        <a:t>Te </a:t>
                      </a:r>
                      <a:r>
                        <a:rPr lang="en-NZ" sz="2200" kern="100" dirty="0" err="1">
                          <a:effectLst/>
                          <a:latin typeface="+mn-lt"/>
                        </a:rPr>
                        <a:t>Tiriti</a:t>
                      </a:r>
                      <a:r>
                        <a:rPr lang="en-NZ" sz="2200" kern="100" dirty="0">
                          <a:effectLst/>
                          <a:latin typeface="+mn-lt"/>
                        </a:rPr>
                        <a:t> o Waitangi (Treaty of Waitangi)</a:t>
                      </a:r>
                      <a:endParaRPr lang="en-NZ" sz="22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2686276"/>
                  </a:ext>
                </a:extLst>
              </a:tr>
              <a:tr h="588759">
                <a:tc vMerge="1">
                  <a:txBody>
                    <a:bodyPr/>
                    <a:lstStyle/>
                    <a:p>
                      <a:endParaRPr lang="en-NZ"/>
                    </a:p>
                  </a:txBody>
                  <a:tcPr/>
                </a:tc>
                <a:tc>
                  <a:txBody>
                    <a:bodyPr/>
                    <a:lstStyle/>
                    <a:p>
                      <a:pPr>
                        <a:lnSpc>
                          <a:spcPct val="107000"/>
                        </a:lnSpc>
                        <a:spcAft>
                          <a:spcPts val="800"/>
                        </a:spcAft>
                      </a:pPr>
                      <a:r>
                        <a:rPr lang="en-NZ" sz="2200" kern="100" dirty="0" err="1">
                          <a:effectLst/>
                          <a:latin typeface="+mn-lt"/>
                        </a:rPr>
                        <a:t>Mātauranga</a:t>
                      </a:r>
                      <a:r>
                        <a:rPr lang="en-NZ" sz="2200" kern="100" dirty="0">
                          <a:effectLst/>
                          <a:latin typeface="+mn-lt"/>
                        </a:rPr>
                        <a:t> Māori (Māori knowledge)</a:t>
                      </a:r>
                      <a:endParaRPr lang="en-NZ" sz="22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14969255"/>
                  </a:ext>
                </a:extLst>
              </a:tr>
              <a:tr h="588759">
                <a:tc vMerge="1">
                  <a:txBody>
                    <a:bodyPr/>
                    <a:lstStyle/>
                    <a:p>
                      <a:endParaRPr lang="en-NZ"/>
                    </a:p>
                  </a:txBody>
                  <a:tcPr/>
                </a:tc>
                <a:tc>
                  <a:txBody>
                    <a:bodyPr/>
                    <a:lstStyle/>
                    <a:p>
                      <a:pPr>
                        <a:lnSpc>
                          <a:spcPct val="107000"/>
                        </a:lnSpc>
                        <a:spcAft>
                          <a:spcPts val="800"/>
                        </a:spcAft>
                      </a:pPr>
                      <a:r>
                        <a:rPr lang="en-NZ" sz="2200" kern="100" dirty="0">
                          <a:effectLst/>
                          <a:latin typeface="+mn-lt"/>
                          <a:ea typeface="DengXian" panose="02010600030101010101" pitchFamily="2" charset="-122"/>
                          <a:cs typeface="Times New Roman" panose="02020603050405020304" pitchFamily="18" charset="0"/>
                        </a:rPr>
                        <a:t>Action Research Projects</a:t>
                      </a:r>
                    </a:p>
                  </a:txBody>
                  <a:tcPr marL="68580" marR="68580" marT="0" marB="0"/>
                </a:tc>
                <a:extLst>
                  <a:ext uri="{0D108BD9-81ED-4DB2-BD59-A6C34878D82A}">
                    <a16:rowId xmlns:a16="http://schemas.microsoft.com/office/drawing/2014/main" val="3491039191"/>
                  </a:ext>
                </a:extLst>
              </a:tr>
              <a:tr h="588759">
                <a:tc vMerge="1">
                  <a:txBody>
                    <a:bodyPr/>
                    <a:lstStyle/>
                    <a:p>
                      <a:endParaRPr lang="en-NZ"/>
                    </a:p>
                  </a:txBody>
                  <a:tcPr/>
                </a:tc>
                <a:tc>
                  <a:txBody>
                    <a:bodyPr/>
                    <a:lstStyle/>
                    <a:p>
                      <a:pPr>
                        <a:lnSpc>
                          <a:spcPct val="107000"/>
                        </a:lnSpc>
                        <a:spcAft>
                          <a:spcPts val="800"/>
                        </a:spcAft>
                      </a:pPr>
                      <a:r>
                        <a:rPr lang="en-NZ" sz="2200" kern="100" dirty="0">
                          <a:effectLst/>
                          <a:latin typeface="+mn-lt"/>
                          <a:ea typeface="DengXian" panose="02010600030101010101" pitchFamily="2" charset="-122"/>
                          <a:cs typeface="Times New Roman" panose="02020603050405020304" pitchFamily="18" charset="0"/>
                        </a:rPr>
                        <a:t>Reflective Practice</a:t>
                      </a:r>
                    </a:p>
                  </a:txBody>
                  <a:tcPr marL="68580" marR="68580" marT="0" marB="0"/>
                </a:tc>
                <a:extLst>
                  <a:ext uri="{0D108BD9-81ED-4DB2-BD59-A6C34878D82A}">
                    <a16:rowId xmlns:a16="http://schemas.microsoft.com/office/drawing/2014/main" val="3591714997"/>
                  </a:ext>
                </a:extLst>
              </a:tr>
              <a:tr h="588759">
                <a:tc>
                  <a:txBody>
                    <a:bodyPr/>
                    <a:lstStyle/>
                    <a:p>
                      <a:pPr>
                        <a:lnSpc>
                          <a:spcPct val="107000"/>
                        </a:lnSpc>
                        <a:spcAft>
                          <a:spcPts val="800"/>
                        </a:spcAft>
                      </a:pPr>
                      <a:r>
                        <a:rPr lang="en-NZ" sz="2200" kern="100" dirty="0">
                          <a:effectLst/>
                        </a:rPr>
                        <a:t>Technology</a:t>
                      </a:r>
                      <a:endParaRPr lang="en-NZ" sz="2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NZ" sz="2200" kern="100" dirty="0">
                          <a:effectLst/>
                          <a:latin typeface="+mn-lt"/>
                        </a:rPr>
                        <a:t>Artificial Intelligence</a:t>
                      </a:r>
                      <a:endParaRPr lang="en-NZ" sz="22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06444097"/>
                  </a:ext>
                </a:extLst>
              </a:tr>
              <a:tr h="588759">
                <a:tc>
                  <a:txBody>
                    <a:bodyPr/>
                    <a:lstStyle/>
                    <a:p>
                      <a:pPr>
                        <a:lnSpc>
                          <a:spcPct val="107000"/>
                        </a:lnSpc>
                        <a:spcAft>
                          <a:spcPts val="800"/>
                        </a:spcAft>
                      </a:pPr>
                      <a:r>
                        <a:rPr lang="en-NZ" sz="2200" kern="100">
                          <a:effectLst/>
                        </a:rPr>
                        <a:t> </a:t>
                      </a:r>
                      <a:endParaRPr lang="en-NZ" sz="2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NZ" sz="2200" kern="100" dirty="0">
                          <a:effectLst/>
                          <a:latin typeface="+mn-lt"/>
                        </a:rPr>
                        <a:t>Information Technology</a:t>
                      </a:r>
                      <a:endParaRPr lang="en-NZ" sz="22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13712123"/>
                  </a:ext>
                </a:extLst>
              </a:tr>
            </a:tbl>
          </a:graphicData>
        </a:graphic>
      </p:graphicFrame>
    </p:spTree>
    <p:extLst>
      <p:ext uri="{BB962C8B-B14F-4D97-AF65-F5344CB8AC3E}">
        <p14:creationId xmlns:p14="http://schemas.microsoft.com/office/powerpoint/2010/main" val="409474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E54548-631F-9A89-A0D9-A33EE7569190}"/>
              </a:ext>
            </a:extLst>
          </p:cNvPr>
          <p:cNvSpPr>
            <a:spLocks noGrp="1"/>
          </p:cNvSpPr>
          <p:nvPr>
            <p:ph type="pic" idx="1"/>
          </p:nvPr>
        </p:nvSpPr>
        <p:spPr/>
        <p:txBody>
          <a:bodyPr/>
          <a:lstStyle/>
          <a:p>
            <a:endParaRPr lang="en-NZ"/>
          </a:p>
        </p:txBody>
      </p:sp>
      <p:sp>
        <p:nvSpPr>
          <p:cNvPr id="3" name="Title 2">
            <a:extLst>
              <a:ext uri="{FF2B5EF4-FFF2-40B4-BE49-F238E27FC236}">
                <a16:creationId xmlns:a16="http://schemas.microsoft.com/office/drawing/2014/main" id="{6DB6F7AE-DB08-3A8D-3E40-2D322C37C383}"/>
              </a:ext>
            </a:extLst>
          </p:cNvPr>
          <p:cNvSpPr>
            <a:spLocks noGrp="1"/>
          </p:cNvSpPr>
          <p:nvPr>
            <p:ph type="title"/>
          </p:nvPr>
        </p:nvSpPr>
        <p:spPr/>
        <p:txBody>
          <a:bodyPr/>
          <a:lstStyle/>
          <a:p>
            <a:r>
              <a:rPr lang="en-NZ" dirty="0"/>
              <a:t>Selection Criteria</a:t>
            </a:r>
          </a:p>
        </p:txBody>
      </p:sp>
      <p:sp>
        <p:nvSpPr>
          <p:cNvPr id="4" name="Text Placeholder 3">
            <a:extLst>
              <a:ext uri="{FF2B5EF4-FFF2-40B4-BE49-F238E27FC236}">
                <a16:creationId xmlns:a16="http://schemas.microsoft.com/office/drawing/2014/main" id="{C02F2E24-178D-2F4E-7B3C-126128902E47}"/>
              </a:ext>
            </a:extLst>
          </p:cNvPr>
          <p:cNvSpPr>
            <a:spLocks noGrp="1"/>
          </p:cNvSpPr>
          <p:nvPr>
            <p:ph type="body" sz="half" idx="2"/>
          </p:nvPr>
        </p:nvSpPr>
        <p:spPr/>
        <p:txBody>
          <a:bodyPr/>
          <a:lstStyle/>
          <a:p>
            <a:endParaRPr lang="en-NZ" dirty="0"/>
          </a:p>
        </p:txBody>
      </p:sp>
      <p:sp>
        <p:nvSpPr>
          <p:cNvPr id="6" name="TextBox 5">
            <a:extLst>
              <a:ext uri="{FF2B5EF4-FFF2-40B4-BE49-F238E27FC236}">
                <a16:creationId xmlns:a16="http://schemas.microsoft.com/office/drawing/2014/main" id="{06EE6C05-4884-EEF8-D3F9-66BAB6F9589E}"/>
              </a:ext>
            </a:extLst>
          </p:cNvPr>
          <p:cNvSpPr txBox="1"/>
          <p:nvPr/>
        </p:nvSpPr>
        <p:spPr>
          <a:xfrm>
            <a:off x="4395730" y="742190"/>
            <a:ext cx="6136394" cy="4832092"/>
          </a:xfrm>
          <a:prstGeom prst="rect">
            <a:avLst/>
          </a:prstGeom>
          <a:noFill/>
        </p:spPr>
        <p:txBody>
          <a:bodyPr wrap="square">
            <a:spAutoFit/>
          </a:bodyPr>
          <a:lstStyle/>
          <a:p>
            <a:r>
              <a:rPr lang="en-NZ" sz="2200" b="1" dirty="0"/>
              <a:t>Quality of knowledge developed </a:t>
            </a:r>
          </a:p>
          <a:p>
            <a:pPr marL="285750" indent="-285750">
              <a:lnSpc>
                <a:spcPct val="150000"/>
              </a:lnSpc>
              <a:buFont typeface="Wingdings" panose="05000000000000000000" pitchFamily="2" charset="2"/>
              <a:buChar char="Ø"/>
            </a:pPr>
            <a:r>
              <a:rPr lang="en-US" sz="2200" dirty="0"/>
              <a:t>Generates new knowledge</a:t>
            </a:r>
          </a:p>
          <a:p>
            <a:pPr marL="285750" indent="-285750">
              <a:lnSpc>
                <a:spcPct val="150000"/>
              </a:lnSpc>
              <a:buFont typeface="Wingdings" panose="05000000000000000000" pitchFamily="2" charset="2"/>
              <a:buChar char="Ø"/>
            </a:pPr>
            <a:r>
              <a:rPr lang="en-US" sz="2200" dirty="0"/>
              <a:t>Identifies specific gap(s) </a:t>
            </a:r>
          </a:p>
          <a:p>
            <a:pPr marL="285750" indent="-285750">
              <a:lnSpc>
                <a:spcPct val="150000"/>
              </a:lnSpc>
              <a:buFont typeface="Wingdings" panose="05000000000000000000" pitchFamily="2" charset="2"/>
              <a:buChar char="Ø"/>
            </a:pPr>
            <a:r>
              <a:rPr lang="en-US" sz="2200" dirty="0"/>
              <a:t>Builds on previous research/knowledge </a:t>
            </a:r>
          </a:p>
          <a:p>
            <a:pPr marL="285750" indent="-285750">
              <a:lnSpc>
                <a:spcPct val="150000"/>
              </a:lnSpc>
              <a:buFont typeface="Wingdings" panose="05000000000000000000" pitchFamily="2" charset="2"/>
              <a:buChar char="Ø"/>
            </a:pPr>
            <a:r>
              <a:rPr lang="en-US" sz="2200" dirty="0"/>
              <a:t>Includes action research </a:t>
            </a:r>
          </a:p>
          <a:p>
            <a:pPr marL="285750" indent="-285750">
              <a:lnSpc>
                <a:spcPct val="150000"/>
              </a:lnSpc>
              <a:buFont typeface="Wingdings" panose="05000000000000000000" pitchFamily="2" charset="2"/>
              <a:buChar char="Ø"/>
            </a:pPr>
            <a:r>
              <a:rPr lang="en-US" sz="2200" dirty="0"/>
              <a:t>Evidence of student engagement/student partnerships</a:t>
            </a:r>
          </a:p>
          <a:p>
            <a:pPr marL="285750" indent="-285750">
              <a:lnSpc>
                <a:spcPct val="150000"/>
              </a:lnSpc>
              <a:buFont typeface="Wingdings" panose="05000000000000000000" pitchFamily="2" charset="2"/>
              <a:buChar char="Ø"/>
            </a:pPr>
            <a:r>
              <a:rPr lang="en-US" sz="2200" dirty="0"/>
              <a:t>Outcome-focused</a:t>
            </a:r>
          </a:p>
          <a:p>
            <a:pPr marL="285750" indent="-285750">
              <a:lnSpc>
                <a:spcPct val="150000"/>
              </a:lnSpc>
              <a:buFont typeface="Wingdings" panose="05000000000000000000" pitchFamily="2" charset="2"/>
              <a:buChar char="Ø"/>
            </a:pPr>
            <a:r>
              <a:rPr lang="en-US" sz="2200" dirty="0"/>
              <a:t>Sound methodology </a:t>
            </a:r>
          </a:p>
          <a:p>
            <a:endParaRPr lang="en-NZ" sz="2200" b="1" dirty="0"/>
          </a:p>
        </p:txBody>
      </p:sp>
    </p:spTree>
    <p:extLst>
      <p:ext uri="{BB962C8B-B14F-4D97-AF65-F5344CB8AC3E}">
        <p14:creationId xmlns:p14="http://schemas.microsoft.com/office/powerpoint/2010/main" val="296280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A6C39C-8F83-1C8A-6B6C-A3E8C02DE246}"/>
              </a:ext>
            </a:extLst>
          </p:cNvPr>
          <p:cNvSpPr>
            <a:spLocks noGrp="1"/>
          </p:cNvSpPr>
          <p:nvPr>
            <p:ph type="pic" idx="1"/>
          </p:nvPr>
        </p:nvSpPr>
        <p:spPr/>
        <p:txBody>
          <a:bodyPr/>
          <a:lstStyle/>
          <a:p>
            <a:endParaRPr lang="en-NZ"/>
          </a:p>
        </p:txBody>
      </p:sp>
      <p:sp>
        <p:nvSpPr>
          <p:cNvPr id="3" name="Title 2">
            <a:extLst>
              <a:ext uri="{FF2B5EF4-FFF2-40B4-BE49-F238E27FC236}">
                <a16:creationId xmlns:a16="http://schemas.microsoft.com/office/drawing/2014/main" id="{AC96616A-E7A5-7F4E-FB2F-F3B0B5739F25}"/>
              </a:ext>
            </a:extLst>
          </p:cNvPr>
          <p:cNvSpPr>
            <a:spLocks noGrp="1"/>
          </p:cNvSpPr>
          <p:nvPr>
            <p:ph type="title"/>
          </p:nvPr>
        </p:nvSpPr>
        <p:spPr/>
        <p:txBody>
          <a:bodyPr/>
          <a:lstStyle/>
          <a:p>
            <a:r>
              <a:rPr lang="en-NZ" dirty="0"/>
              <a:t>Selection Criteria</a:t>
            </a:r>
          </a:p>
        </p:txBody>
      </p:sp>
      <p:sp>
        <p:nvSpPr>
          <p:cNvPr id="4" name="Text Placeholder 3">
            <a:extLst>
              <a:ext uri="{FF2B5EF4-FFF2-40B4-BE49-F238E27FC236}">
                <a16:creationId xmlns:a16="http://schemas.microsoft.com/office/drawing/2014/main" id="{D94912DC-9C4D-822B-D3F4-8C3796C310F5}"/>
              </a:ext>
            </a:extLst>
          </p:cNvPr>
          <p:cNvSpPr>
            <a:spLocks noGrp="1"/>
          </p:cNvSpPr>
          <p:nvPr>
            <p:ph type="body" sz="half" idx="2"/>
          </p:nvPr>
        </p:nvSpPr>
        <p:spPr/>
        <p:txBody>
          <a:bodyPr/>
          <a:lstStyle/>
          <a:p>
            <a:endParaRPr lang="en-NZ" dirty="0"/>
          </a:p>
        </p:txBody>
      </p:sp>
      <p:sp>
        <p:nvSpPr>
          <p:cNvPr id="6" name="TextBox 5">
            <a:extLst>
              <a:ext uri="{FF2B5EF4-FFF2-40B4-BE49-F238E27FC236}">
                <a16:creationId xmlns:a16="http://schemas.microsoft.com/office/drawing/2014/main" id="{9D15C717-AE80-6D75-96B7-B01256D5B78E}"/>
              </a:ext>
            </a:extLst>
          </p:cNvPr>
          <p:cNvSpPr txBox="1"/>
          <p:nvPr/>
        </p:nvSpPr>
        <p:spPr>
          <a:xfrm>
            <a:off x="4411859" y="906178"/>
            <a:ext cx="6136394" cy="3407343"/>
          </a:xfrm>
          <a:prstGeom prst="rect">
            <a:avLst/>
          </a:prstGeom>
          <a:noFill/>
        </p:spPr>
        <p:txBody>
          <a:bodyPr wrap="square">
            <a:spAutoFit/>
          </a:bodyPr>
          <a:lstStyle/>
          <a:p>
            <a:r>
              <a:rPr lang="en-NZ" sz="2200" b="1" dirty="0"/>
              <a:t>Quality of team</a:t>
            </a:r>
          </a:p>
          <a:p>
            <a:pPr marL="285750" indent="-285750">
              <a:lnSpc>
                <a:spcPct val="150000"/>
              </a:lnSpc>
              <a:buFont typeface="Wingdings" panose="05000000000000000000" pitchFamily="2" charset="2"/>
              <a:buChar char="Ø"/>
            </a:pPr>
            <a:r>
              <a:rPr lang="en-US" sz="2200" dirty="0"/>
              <a:t>Collaborative </a:t>
            </a:r>
          </a:p>
          <a:p>
            <a:pPr marL="285750" indent="-285750">
              <a:lnSpc>
                <a:spcPct val="150000"/>
              </a:lnSpc>
              <a:buFont typeface="Wingdings" panose="05000000000000000000" pitchFamily="2" charset="2"/>
              <a:buChar char="Ø"/>
            </a:pPr>
            <a:r>
              <a:rPr lang="en-US" sz="2200" dirty="0"/>
              <a:t>Diverse perspectives </a:t>
            </a:r>
          </a:p>
          <a:p>
            <a:pPr marL="285750" indent="-285750">
              <a:lnSpc>
                <a:spcPct val="150000"/>
              </a:lnSpc>
              <a:buFont typeface="Wingdings" panose="05000000000000000000" pitchFamily="2" charset="2"/>
              <a:buChar char="Ø"/>
            </a:pPr>
            <a:r>
              <a:rPr lang="en-US" sz="2200" dirty="0"/>
              <a:t>Investigator capability </a:t>
            </a:r>
          </a:p>
          <a:p>
            <a:pPr marL="285750" indent="-285750">
              <a:lnSpc>
                <a:spcPct val="150000"/>
              </a:lnSpc>
              <a:buFont typeface="Wingdings" panose="05000000000000000000" pitchFamily="2" charset="2"/>
              <a:buChar char="Ø"/>
            </a:pPr>
            <a:r>
              <a:rPr lang="en-US" sz="2200" dirty="0"/>
              <a:t>Reliability </a:t>
            </a:r>
          </a:p>
          <a:p>
            <a:pPr marL="285750" indent="-285750">
              <a:lnSpc>
                <a:spcPct val="150000"/>
              </a:lnSpc>
              <a:buFont typeface="Wingdings" panose="05000000000000000000" pitchFamily="2" charset="2"/>
              <a:buChar char="Ø"/>
            </a:pPr>
            <a:r>
              <a:rPr lang="en-US" sz="2200" dirty="0"/>
              <a:t>Previous performance </a:t>
            </a:r>
          </a:p>
          <a:p>
            <a:pPr marL="285750" indent="-285750">
              <a:lnSpc>
                <a:spcPct val="150000"/>
              </a:lnSpc>
              <a:buFont typeface="Wingdings" panose="05000000000000000000" pitchFamily="2" charset="2"/>
              <a:buChar char="Ø"/>
            </a:pPr>
            <a:r>
              <a:rPr lang="en-US" sz="2200" dirty="0"/>
              <a:t>Capability to deliver quality outcomes</a:t>
            </a:r>
          </a:p>
        </p:txBody>
      </p:sp>
    </p:spTree>
    <p:extLst>
      <p:ext uri="{BB962C8B-B14F-4D97-AF65-F5344CB8AC3E}">
        <p14:creationId xmlns:p14="http://schemas.microsoft.com/office/powerpoint/2010/main" val="1083437976"/>
      </p:ext>
    </p:extLst>
  </p:cSld>
  <p:clrMapOvr>
    <a:masterClrMapping/>
  </p:clrMapOvr>
</p:sld>
</file>

<file path=ppt/theme/theme1.xml><?xml version="1.0" encoding="utf-8"?>
<a:theme xmlns:a="http://schemas.openxmlformats.org/drawingml/2006/main" name="New Brand Template May 2018">
  <a:themeElements>
    <a:clrScheme name="Ako Aotearoa">
      <a:dk1>
        <a:srgbClr val="1F355E"/>
      </a:dk1>
      <a:lt1>
        <a:sysClr val="window" lastClr="FFFFFF"/>
      </a:lt1>
      <a:dk2>
        <a:srgbClr val="1F355E"/>
      </a:dk2>
      <a:lt2>
        <a:srgbClr val="FFFFFF"/>
      </a:lt2>
      <a:accent1>
        <a:srgbClr val="9B5BA1"/>
      </a:accent1>
      <a:accent2>
        <a:srgbClr val="FF723B"/>
      </a:accent2>
      <a:accent3>
        <a:srgbClr val="47CF56"/>
      </a:accent3>
      <a:accent4>
        <a:srgbClr val="FFCE2F"/>
      </a:accent4>
      <a:accent5>
        <a:srgbClr val="F0627D"/>
      </a:accent5>
      <a:accent6>
        <a:srgbClr val="4FD5ED"/>
      </a:accent6>
      <a:hlink>
        <a:srgbClr val="FF723B"/>
      </a:hlink>
      <a:folHlink>
        <a:srgbClr val="47CF56"/>
      </a:folHlink>
    </a:clrScheme>
    <a:fontScheme name="Ako Aotearoa">
      <a:majorFont>
        <a:latin typeface="Moderat"/>
        <a:ea typeface=""/>
        <a:cs typeface=""/>
      </a:majorFont>
      <a:minorFont>
        <a:latin typeface="Mode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Template May 2018" id="{020158BF-A604-4BE3-8A69-A1B44ABFD06D}" vid="{4D973997-DDF1-4A1F-891D-8DEAF65B05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49A4D55FF2942B7DE1184E80A2517" ma:contentTypeVersion="24" ma:contentTypeDescription="Create a new document." ma:contentTypeScope="" ma:versionID="88d375cc7072c798533bfb857a55658c">
  <xsd:schema xmlns:xsd="http://www.w3.org/2001/XMLSchema" xmlns:xs="http://www.w3.org/2001/XMLSchema" xmlns:p="http://schemas.microsoft.com/office/2006/metadata/properties" xmlns:ns2="ec116689-174b-40c4-b2d7-d6fd6b0152a8" xmlns:ns3="3b37caea-7df4-484a-b9b7-64453978f073" targetNamespace="http://schemas.microsoft.com/office/2006/metadata/properties" ma:root="true" ma:fieldsID="035ae63810c8d8809d19e8cd118f0c66" ns2:_="" ns3:_="">
    <xsd:import namespace="ec116689-174b-40c4-b2d7-d6fd6b0152a8"/>
    <xsd:import namespace="3b37caea-7df4-484a-b9b7-64453978f073"/>
    <xsd:element name="properties">
      <xsd:complexType>
        <xsd:sequence>
          <xsd:element name="documentManagement">
            <xsd:complexType>
              <xsd:all>
                <xsd:element ref="ns2:Worktype" minOccurs="0"/>
                <xsd:element ref="ns2:Outputtype" minOccurs="0"/>
                <xsd:element ref="ns2:Year" minOccurs="0"/>
                <xsd:element ref="ns2:Strategictheme" minOccurs="0"/>
                <xsd:element ref="ns2:Status" minOccurs="0"/>
                <xsd:element ref="ns2:Projectname"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6689-174b-40c4-b2d7-d6fd6b0152a8" elementFormDefault="qualified">
    <xsd:import namespace="http://schemas.microsoft.com/office/2006/documentManagement/types"/>
    <xsd:import namespace="http://schemas.microsoft.com/office/infopath/2007/PartnerControls"/>
    <xsd:element name="Worktype" ma:index="8" nillable="true" ma:displayName="Work type" ma:format="Dropdown" ma:internalName="Worktype">
      <xsd:complexType>
        <xsd:complexContent>
          <xsd:extension base="dms:MultiChoice">
            <xsd:sequence>
              <xsd:element name="Value" maxOccurs="unbounded" minOccurs="0" nillable="true">
                <xsd:simpleType>
                  <xsd:restriction base="dms:Choice">
                    <xsd:enumeration value="Artwork"/>
                    <xsd:enumeration value="Brand"/>
                    <xsd:enumeration value="Project"/>
                    <xsd:enumeration value="Strategic"/>
                    <xsd:enumeration value="TBC"/>
                  </xsd:restriction>
                </xsd:simpleType>
              </xsd:element>
            </xsd:sequence>
          </xsd:extension>
        </xsd:complexContent>
      </xsd:complexType>
    </xsd:element>
    <xsd:element name="Outputtype" ma:index="9" nillable="true" ma:displayName="Output type" ma:format="Dropdown" ma:internalName="Outputtype">
      <xsd:complexType>
        <xsd:complexContent>
          <xsd:extension base="dms:MultiChoice">
            <xsd:sequence>
              <xsd:element name="Value" maxOccurs="unbounded" minOccurs="0" nillable="true">
                <xsd:simpleType>
                  <xsd:restriction base="dms:Choice">
                    <xsd:enumeration value="Asset"/>
                    <xsd:enumeration value="Annual report"/>
                    <xsd:enumeration value="Badge"/>
                    <xsd:enumeration value="Case study"/>
                    <xsd:enumeration value="Cover"/>
                    <xsd:enumeration value="Email"/>
                    <xsd:enumeration value="Flyer"/>
                    <xsd:enumeration value="Form"/>
                    <xsd:enumeration value="Guidelines"/>
                    <xsd:enumeration value="Handbook"/>
                    <xsd:enumeration value="Logo"/>
                    <xsd:enumeration value="Manual"/>
                    <xsd:enumeration value="Media release"/>
                    <xsd:enumeration value="Other marketing collateral"/>
                    <xsd:enumeration value="Photo"/>
                    <xsd:enumeration value="Planning document"/>
                    <xsd:enumeration value="Policy"/>
                    <xsd:enumeration value="Poster"/>
                    <xsd:enumeration value="PowerPoint"/>
                    <xsd:enumeration value="Publication"/>
                    <xsd:enumeration value="Report"/>
                    <xsd:enumeration value="Script"/>
                    <xsd:enumeration value="Submission"/>
                    <xsd:enumeration value="Template"/>
                    <xsd:enumeration value="Video"/>
                    <xsd:enumeration value="Web content"/>
                    <xsd:enumeration value="TBC"/>
                  </xsd:restriction>
                </xsd:simpleType>
              </xsd:element>
            </xsd:sequence>
          </xsd:extension>
        </xsd:complexContent>
      </xsd:complexType>
    </xsd:element>
    <xsd:element name="Year" ma:index="10" nillable="true" ma:displayName="Year" ma:format="Dropdown" ma:internalName="Year">
      <xsd:complexType>
        <xsd:complexContent>
          <xsd:extension base="dms:MultiChoice">
            <xsd:sequence>
              <xsd:element name="Value" maxOccurs="unbounded" minOccurs="0" nillable="true">
                <xsd:simpleType>
                  <xsd:restriction base="dms:Choice">
                    <xsd:enumeration value="Old"/>
                    <xsd:enumeration value="2018"/>
                    <xsd:enumeration value="2019"/>
                    <xsd:enumeration value="2020"/>
                    <xsd:enumeration value="2021"/>
                    <xsd:enumeration value="2022"/>
                    <xsd:enumeration value="2023"/>
                  </xsd:restriction>
                </xsd:simpleType>
              </xsd:element>
            </xsd:sequence>
          </xsd:extension>
        </xsd:complexContent>
      </xsd:complexType>
    </xsd:element>
    <xsd:element name="Strategictheme" ma:index="11" nillable="true" ma:displayName="Strategic theme/goal" ma:format="Dropdown" ma:internalName="Strategictheme">
      <xsd:complexType>
        <xsd:complexContent>
          <xsd:extension base="dms:MultiChoice">
            <xsd:sequence>
              <xsd:element name="Value" maxOccurs="unbounded" minOccurs="0" nillable="true">
                <xsd:simpleType>
                  <xsd:restriction base="dms:Choice">
                    <xsd:enumeration value="ST1"/>
                    <xsd:enumeration value="ST2"/>
                    <xsd:enumeration value="ST3"/>
                    <xsd:enumeration value="ST4"/>
                    <xsd:enumeration value="ST5"/>
                    <xsd:enumeration value="ST6"/>
                    <xsd:enumeration value="ST7"/>
                    <xsd:enumeration value="SG1"/>
                    <xsd:enumeration value="SG2"/>
                    <xsd:enumeration value="SG3"/>
                    <xsd:enumeration value="SG4"/>
                    <xsd:enumeration value="SG5"/>
                  </xsd:restriction>
                </xsd:simpleType>
              </xsd:element>
            </xsd:sequence>
          </xsd:extension>
        </xsd:complexContent>
      </xsd:complexType>
    </xsd:element>
    <xsd:element name="Status" ma:index="12" nillable="true" ma:displayName="Status" ma:format="Dropdown" ma:internalName="Status">
      <xsd:simpleType>
        <xsd:restriction base="dms:Choice">
          <xsd:enumeration value="Draft"/>
          <xsd:enumeration value="Final"/>
        </xsd:restriction>
      </xsd:simpleType>
    </xsd:element>
    <xsd:element name="Projectname" ma:index="13" nillable="true" ma:displayName="Project name" ma:format="Dropdown" ma:internalName="Projectname">
      <xsd:simpleType>
        <xsd:restriction base="dms:Choice">
          <xsd:enumeration value="Hūtia Te Punga"/>
          <xsd:enumeration value="Evaluating the effectiveness of support interventions for dyslexic learners in multiple learning environments"/>
          <xsd:enumeration value="Ka nanakia hoki ‘ki’ te numeracy (Better than befor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37caea-7df4-484a-b9b7-64453978f073"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5e853510-1ad9-4060-b6f9-2bda1b7f98d5}" ma:internalName="TaxCatchAll" ma:showField="CatchAllData" ma:web="3b37caea-7df4-484a-b9b7-64453978f0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b37caea-7df4-484a-b9b7-64453978f073">
      <UserInfo>
        <DisplayName>SharingLinks.88645a0d-4092-48ec-ac11-3aa9dd3051b5.Flexible.78a74536-eca4-43b8-982c-67c2f34371a2</DisplayName>
        <AccountId>142</AccountId>
        <AccountType/>
      </UserInfo>
      <UserInfo>
        <DisplayName>Mei Winitana</DisplayName>
        <AccountId>30</AccountId>
        <AccountType/>
      </UserInfo>
    </SharedWithUsers>
    <TaxCatchAll xmlns="3b37caea-7df4-484a-b9b7-64453978f073" xsi:nil="true"/>
    <lcf76f155ced4ddcb4097134ff3c332f xmlns="ec116689-174b-40c4-b2d7-d6fd6b0152a8">
      <Terms xmlns="http://schemas.microsoft.com/office/infopath/2007/PartnerControls"/>
    </lcf76f155ced4ddcb4097134ff3c332f>
    <Worktype xmlns="ec116689-174b-40c4-b2d7-d6fd6b0152a8" xsi:nil="true"/>
    <Strategictheme xmlns="ec116689-174b-40c4-b2d7-d6fd6b0152a8" xsi:nil="true"/>
    <Outputtype xmlns="ec116689-174b-40c4-b2d7-d6fd6b0152a8" xsi:nil="true"/>
    <Projectname xmlns="ec116689-174b-40c4-b2d7-d6fd6b0152a8" xsi:nil="true"/>
    <Status xmlns="ec116689-174b-40c4-b2d7-d6fd6b0152a8" xsi:nil="true"/>
    <Year xmlns="ec116689-174b-40c4-b2d7-d6fd6b0152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5C74F-430D-4179-B784-DAAC6296A93E}"/>
</file>

<file path=customXml/itemProps2.xml><?xml version="1.0" encoding="utf-8"?>
<ds:datastoreItem xmlns:ds="http://schemas.openxmlformats.org/officeDocument/2006/customXml" ds:itemID="{27F7D5B9-D0DF-4D2C-AA93-514B782DAD30}">
  <ds:schemaRefs>
    <ds:schemaRef ds:uri="5667c3ac-e1a9-45c8-a55d-3178bbabd091"/>
    <ds:schemaRef ds:uri="ec1b876f-73e9-4ee1-ade4-412ba0551caf"/>
    <ds:schemaRef ds:uri="http://schemas.microsoft.com/office/2006/metadata/properties"/>
    <ds:schemaRef ds:uri="http://schemas.microsoft.com/office/infopath/2007/PartnerControls"/>
    <ds:schemaRef ds:uri="9a3e54fc-ecd4-4341-947d-d545be106a89"/>
  </ds:schemaRefs>
</ds:datastoreItem>
</file>

<file path=customXml/itemProps3.xml><?xml version="1.0" encoding="utf-8"?>
<ds:datastoreItem xmlns:ds="http://schemas.openxmlformats.org/officeDocument/2006/customXml" ds:itemID="{FE6CCE0A-C58C-420C-A78A-298888888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1662</TotalTime>
  <Words>641</Words>
  <Application>Microsoft Office PowerPoint</Application>
  <PresentationFormat>Widescreen</PresentationFormat>
  <Paragraphs>88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Moderat</vt:lpstr>
      <vt:lpstr>Arial</vt:lpstr>
      <vt:lpstr>Wingdings</vt:lpstr>
      <vt:lpstr>Calibri</vt:lpstr>
      <vt:lpstr>New Brand Template May 2018</vt:lpstr>
      <vt:lpstr>Ako Aotearoa Research and Innovation Agenda (AARIA)   Information Session: Funding Change Projects in the Tertiary Education Sector 4/12/2023 </vt:lpstr>
      <vt:lpstr>What this presentation will cover</vt:lpstr>
      <vt:lpstr>PowerPoint Presentation</vt:lpstr>
      <vt:lpstr>PowerPoint Presentation</vt:lpstr>
      <vt:lpstr>Our context</vt:lpstr>
      <vt:lpstr>Priorities 2024</vt:lpstr>
      <vt:lpstr>Priorities 2024</vt:lpstr>
      <vt:lpstr>Selection Criteria</vt:lpstr>
      <vt:lpstr>Selection Criteria</vt:lpstr>
      <vt:lpstr>Pointers for developing an application  </vt:lpstr>
      <vt:lpstr> </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Leech, Catherine</dc:creator>
  <cp:lastModifiedBy>Jill Tanner-Lloyd</cp:lastModifiedBy>
  <cp:revision>245</cp:revision>
  <dcterms:created xsi:type="dcterms:W3CDTF">2018-05-11T00:11:44Z</dcterms:created>
  <dcterms:modified xsi:type="dcterms:W3CDTF">2023-12-04T00:15:36Z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0x01010052149A4D55FF2942B7DE1184E80A2517</vt:lpwstr>
  </property>
  <property fmtid="{D5CDD505-2E9C-101B-9397-08002B2CF9AE}" pid="3" name="xd_Signature">
    <vt:bool>false</vt:bool>
  </property>
  <property fmtid="{D5CDD505-2E9C-101B-9397-08002B2CF9AE}" pid="4" name="SharedWithUsers">
    <vt:lpwstr>142;#graeme</vt:lpwstr>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SIP_Label_bd9e4d68-54d0-40a5-8c9a-85a36c87352c_Enabled">
    <vt:lpwstr>true</vt:lpwstr>
  </property>
  <property fmtid="{D5CDD505-2E9C-101B-9397-08002B2CF9AE}" pid="10" name="MSIP_Label_bd9e4d68-54d0-40a5-8c9a-85a36c87352c_SetDate">
    <vt:lpwstr>2022-04-05T05:49:42Z</vt:lpwstr>
  </property>
  <property fmtid="{D5CDD505-2E9C-101B-9397-08002B2CF9AE}" pid="11" name="MSIP_Label_bd9e4d68-54d0-40a5-8c9a-85a36c87352c_Method">
    <vt:lpwstr>Standard</vt:lpwstr>
  </property>
  <property fmtid="{D5CDD505-2E9C-101B-9397-08002B2CF9AE}" pid="12" name="MSIP_Label_bd9e4d68-54d0-40a5-8c9a-85a36c87352c_Name">
    <vt:lpwstr>Unclassified</vt:lpwstr>
  </property>
  <property fmtid="{D5CDD505-2E9C-101B-9397-08002B2CF9AE}" pid="13" name="MSIP_Label_bd9e4d68-54d0-40a5-8c9a-85a36c87352c_SiteId">
    <vt:lpwstr>388728e1-bbd0-4378-98dc-f8682e644300</vt:lpwstr>
  </property>
  <property fmtid="{D5CDD505-2E9C-101B-9397-08002B2CF9AE}" pid="14" name="MSIP_Label_bd9e4d68-54d0-40a5-8c9a-85a36c87352c_ActionId">
    <vt:lpwstr>ee1cd339-0d2b-4731-bfbf-0d18963053a9</vt:lpwstr>
  </property>
  <property fmtid="{D5CDD505-2E9C-101B-9397-08002B2CF9AE}" pid="15" name="MSIP_Label_bd9e4d68-54d0-40a5-8c9a-85a36c87352c_ContentBits">
    <vt:lpwstr>0</vt:lpwstr>
  </property>
  <property fmtid="{D5CDD505-2E9C-101B-9397-08002B2CF9AE}" pid="16" name="_SharedFileIndex">
    <vt:lpwstr/>
  </property>
  <property fmtid="{D5CDD505-2E9C-101B-9397-08002B2CF9AE}" pid="17" name="_SourceUrl">
    <vt:lpwstr/>
  </property>
  <property fmtid="{D5CDD505-2E9C-101B-9397-08002B2CF9AE}" pid="18" name="MediaServiceImageTags">
    <vt:lpwstr/>
  </property>
</Properties>
</file>