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C992FF-18C4-4D6B-8F7A-34CD925E3CFE}" v="1" dt="2018-10-14T22:50:20.09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Char char="–"/>
            </a:lvl2pPr>
            <a:lvl3pPr>
              <a:lnSpc>
                <a:spcPct val="100000"/>
              </a:lnSpc>
              <a:spcBef>
                <a:spcPts val="600"/>
              </a:spcBef>
            </a:lvl3pPr>
            <a:lvl4pPr>
              <a:lnSpc>
                <a:spcPct val="100000"/>
              </a:lnSpc>
              <a:spcBef>
                <a:spcPts val="600"/>
              </a:spcBef>
              <a:buChar char="–"/>
            </a:lvl4pPr>
            <a:lvl5pPr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68680">
              <a:defRPr sz="4180"/>
            </a:pPr>
            <a:r>
              <a:t>A time with Alofa…</a:t>
            </a:r>
            <a:br/>
            <a:r>
              <a:t>	Pacific pronunciation and protocols</a:t>
            </a:r>
          </a:p>
        </p:txBody>
      </p:sp>
      <p:pic>
        <p:nvPicPr>
          <p:cNvPr id="21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1380" y="2379416"/>
            <a:ext cx="6722772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>
                <a:latin typeface="Aharoni"/>
                <a:ea typeface="Aharoni"/>
                <a:cs typeface="Aharoni"/>
                <a:sym typeface="Aharoni"/>
              </a:defRPr>
            </a:lvl1pPr>
          </a:lstStyle>
          <a:p>
            <a:r>
              <a:t>NZ is a Polynation</a:t>
            </a:r>
          </a:p>
        </p:txBody>
      </p:sp>
      <p:sp>
        <p:nvSpPr>
          <p:cNvPr id="21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0105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Who am I?</a:t>
            </a:r>
          </a:p>
          <a:p>
            <a:pPr marL="0" indent="0" algn="ctr">
              <a:buSzTx/>
              <a:buNone/>
              <a:defRPr i="1"/>
            </a:pPr>
            <a:r>
              <a:t>Daughter of the Hibiscus</a:t>
            </a:r>
          </a:p>
        </p:txBody>
      </p:sp>
      <p:pic>
        <p:nvPicPr>
          <p:cNvPr id="21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845" y="2835728"/>
            <a:ext cx="4371463" cy="2988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ubtitle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0" name="Key &amp; Peele - Substitute Teacher" descr="Key &amp; Peele - Substitute Teacher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Samoan Language (Gagana Samoa)</a:t>
            </a:r>
          </a:p>
        </p:txBody>
      </p:sp>
      <p:pic>
        <p:nvPicPr>
          <p:cNvPr id="223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6279" y="1768414"/>
            <a:ext cx="5382884" cy="4908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Basic Greetings (Fa’afeiloaiga)</a:t>
            </a:r>
          </a:p>
        </p:txBody>
      </p:sp>
      <p:sp>
        <p:nvSpPr>
          <p:cNvPr id="226" name="Content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Talofa lava	…….</a:t>
            </a:r>
            <a:r>
              <a:rPr b="0"/>
              <a:t>		Hello………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O lo’u igoa o….</a:t>
            </a:r>
            <a:r>
              <a:rPr b="0"/>
              <a:t>		My name is…..</a:t>
            </a:r>
          </a:p>
          <a:p>
            <a:pPr marL="0" indent="0">
              <a:buSzTx/>
              <a:buNone/>
            </a:pPr>
            <a:endParaRPr b="0"/>
          </a:p>
          <a:p>
            <a:pPr>
              <a:defRPr b="1"/>
            </a:pPr>
            <a:r>
              <a:t>Manuia le aso/po</a:t>
            </a:r>
            <a:r>
              <a:rPr b="0"/>
              <a:t>	Have a good day/night</a:t>
            </a:r>
          </a:p>
          <a:p>
            <a:endParaRPr b="0"/>
          </a:p>
          <a:p>
            <a:pPr>
              <a:defRPr b="1"/>
            </a:pPr>
            <a:r>
              <a:t>Tofa soifua	</a:t>
            </a:r>
            <a:r>
              <a:rPr b="0"/>
              <a:t>		Goodbye</a:t>
            </a:r>
          </a:p>
        </p:txBody>
      </p:sp>
      <p:pic>
        <p:nvPicPr>
          <p:cNvPr id="22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6362" y="4313208"/>
            <a:ext cx="2845999" cy="2302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We are Samoa	</a:t>
            </a:r>
          </a:p>
        </p:txBody>
      </p:sp>
      <p:sp>
        <p:nvSpPr>
          <p:cNvPr id="23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8080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What does it mean to be Samoan?</a:t>
            </a:r>
          </a:p>
          <a:p>
            <a:pPr marL="0" indent="0">
              <a:buSzTx/>
              <a:buNone/>
            </a:pPr>
            <a:endParaRPr/>
          </a:p>
          <a:p>
            <a:pPr marL="0" indent="0">
              <a:buSzTx/>
              <a:buNone/>
              <a:defRPr sz="2400"/>
            </a:pPr>
            <a:r>
              <a:t>E iloa le tama ma le teine Samoa i lana tu ma le savali, fa’apea lana tautala.</a:t>
            </a:r>
          </a:p>
          <a:p>
            <a:pPr marL="0" indent="0">
              <a:buSzTx/>
              <a:buNone/>
              <a:defRPr sz="2400"/>
            </a:pPr>
            <a:endParaRPr/>
          </a:p>
          <a:p>
            <a:pPr marL="0" indent="0">
              <a:buSzTx/>
              <a:buNone/>
              <a:defRPr sz="2400" i="1"/>
            </a:pPr>
            <a:r>
              <a:t>You can tell a Samoan by the way they stand, the way they walk and how they speak.</a:t>
            </a:r>
          </a:p>
          <a:p>
            <a:pPr marL="0" indent="0">
              <a:buSzTx/>
              <a:buNone/>
              <a:defRPr sz="2400"/>
            </a:pPr>
            <a:endParaRPr/>
          </a:p>
          <a:p>
            <a:pPr marL="0" indent="0">
              <a:buSzTx/>
              <a:buNone/>
              <a:defRPr sz="2400"/>
            </a:pPr>
            <a:r>
              <a:t>O le ala i le pule o le tautua.</a:t>
            </a:r>
          </a:p>
          <a:p>
            <a:pPr marL="0" indent="0">
              <a:buSzTx/>
              <a:buNone/>
              <a:defRPr sz="2400"/>
            </a:pPr>
            <a:endParaRPr/>
          </a:p>
          <a:p>
            <a:pPr marL="0" indent="0">
              <a:buSzTx/>
              <a:buNone/>
              <a:defRPr sz="2400" i="1"/>
            </a:pPr>
            <a:r>
              <a:t>The way to power/leadership is through service.</a:t>
            </a:r>
          </a:p>
        </p:txBody>
      </p:sp>
      <p:pic>
        <p:nvPicPr>
          <p:cNvPr id="23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030" y="458174"/>
            <a:ext cx="1802562" cy="1169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1079" y="458174"/>
            <a:ext cx="1936811" cy="1169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5478" y="443002"/>
            <a:ext cx="2027207" cy="1169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Widescreen</PresentationFormat>
  <Paragraphs>23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Aharoni</vt:lpstr>
      <vt:lpstr>Arial</vt:lpstr>
      <vt:lpstr>Calibri</vt:lpstr>
      <vt:lpstr>Calibri Light</vt:lpstr>
      <vt:lpstr>Office Theme</vt:lpstr>
      <vt:lpstr>A time with Alofa…  Pacific pronunciation and protocols</vt:lpstr>
      <vt:lpstr>NZ is a Polynation</vt:lpstr>
      <vt:lpstr>PowerPoint Presentation</vt:lpstr>
      <vt:lpstr>Samoan Language (Gagana Samoa)</vt:lpstr>
      <vt:lpstr>Basic Greetings (Fa’afeiloaiga)</vt:lpstr>
      <vt:lpstr> We are Samoa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time with Alofa…  Pacific pronunciation and protocols</dc:title>
  <cp:lastModifiedBy>Smiley, Chris</cp:lastModifiedBy>
  <cp:revision>1</cp:revision>
  <dcterms:modified xsi:type="dcterms:W3CDTF">2018-10-14T22:50:29Z</dcterms:modified>
</cp:coreProperties>
</file>