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F355E"/>
        </a:solidFill>
        <a:effectLst/>
        <a:uFillTx/>
        <a:latin typeface="+mn-lt"/>
        <a:ea typeface="+mn-ea"/>
        <a:cs typeface="+mn-cs"/>
        <a:sym typeface="Modera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0DF"/>
          </a:solidFill>
        </a:fill>
      </a:tcStyle>
    </a:wholeTbl>
    <a:band2H>
      <a:tcTxStyle b="def" i="def"/>
      <a:tcStyle>
        <a:tcBdr/>
        <a:fill>
          <a:solidFill>
            <a:srgbClr val="EF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DD0"/>
          </a:solidFill>
        </a:fill>
      </a:tcStyle>
    </a:wholeTbl>
    <a:band2H>
      <a:tcTxStyle b="def" i="def"/>
      <a:tcStyle>
        <a:tcBdr/>
        <a:fill>
          <a:solidFill>
            <a:srgbClr val="E8F6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FF8"/>
          </a:solidFill>
        </a:fill>
      </a:tcStyle>
    </a:wholeTbl>
    <a:band2H>
      <a:tcTxStyle b="def" i="def"/>
      <a:tcStyle>
        <a:tcBdr/>
        <a:fill>
          <a:solidFill>
            <a:srgbClr val="E8F7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F355E"/>
        </a:fontRef>
        <a:srgbClr val="1F35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F355E"/>
        </a:fontRef>
        <a:srgbClr val="1F35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355E"/>
              </a:solidFill>
              <a:prstDash val="solid"/>
              <a:round/>
            </a:ln>
          </a:top>
          <a:bottom>
            <a:ln w="25400" cap="flat">
              <a:solidFill>
                <a:srgbClr val="1F35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355E"/>
              </a:solidFill>
              <a:prstDash val="solid"/>
              <a:round/>
            </a:ln>
          </a:top>
          <a:bottom>
            <a:ln w="25400" cap="flat">
              <a:solidFill>
                <a:srgbClr val="1F35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1"/>
          </a:solidFill>
        </a:fill>
      </a:tcStyle>
    </a:wholeTbl>
    <a:band2H>
      <a:tcTxStyle b="def" i="def"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35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35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35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1F355E"/>
              </a:solidFill>
              <a:prstDash val="solid"/>
              <a:round/>
            </a:ln>
          </a:left>
          <a:right>
            <a:ln w="12700" cap="flat">
              <a:solidFill>
                <a:srgbClr val="1F355E"/>
              </a:solidFill>
              <a:prstDash val="solid"/>
              <a:round/>
            </a:ln>
          </a:right>
          <a:top>
            <a:ln w="12700" cap="flat">
              <a:solidFill>
                <a:srgbClr val="1F355E"/>
              </a:solidFill>
              <a:prstDash val="solid"/>
              <a:round/>
            </a:ln>
          </a:top>
          <a:bottom>
            <a:ln w="12700" cap="flat">
              <a:solidFill>
                <a:srgbClr val="1F355E"/>
              </a:solidFill>
              <a:prstDash val="solid"/>
              <a:round/>
            </a:ln>
          </a:bottom>
          <a:insideH>
            <a:ln w="12700" cap="flat">
              <a:solidFill>
                <a:srgbClr val="1F355E"/>
              </a:solidFill>
              <a:prstDash val="solid"/>
              <a:round/>
            </a:ln>
          </a:insideH>
          <a:insideV>
            <a:ln w="12700" cap="flat">
              <a:solidFill>
                <a:srgbClr val="1F355E"/>
              </a:solidFill>
              <a:prstDash val="solid"/>
              <a:round/>
            </a:ln>
          </a:insideV>
        </a:tcBdr>
        <a:fill>
          <a:solidFill>
            <a:srgbClr val="1F35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1F355E"/>
              </a:solidFill>
              <a:prstDash val="solid"/>
              <a:round/>
            </a:ln>
          </a:left>
          <a:right>
            <a:ln w="12700" cap="flat">
              <a:solidFill>
                <a:srgbClr val="1F355E"/>
              </a:solidFill>
              <a:prstDash val="solid"/>
              <a:round/>
            </a:ln>
          </a:right>
          <a:top>
            <a:ln w="12700" cap="flat">
              <a:solidFill>
                <a:srgbClr val="1F355E"/>
              </a:solidFill>
              <a:prstDash val="solid"/>
              <a:round/>
            </a:ln>
          </a:top>
          <a:bottom>
            <a:ln w="12700" cap="flat">
              <a:solidFill>
                <a:srgbClr val="1F355E"/>
              </a:solidFill>
              <a:prstDash val="solid"/>
              <a:round/>
            </a:ln>
          </a:bottom>
          <a:insideH>
            <a:ln w="12700" cap="flat">
              <a:solidFill>
                <a:srgbClr val="1F355E"/>
              </a:solidFill>
              <a:prstDash val="solid"/>
              <a:round/>
            </a:ln>
          </a:insideH>
          <a:insideV>
            <a:ln w="12700" cap="flat">
              <a:solidFill>
                <a:srgbClr val="1F355E"/>
              </a:solidFill>
              <a:prstDash val="solid"/>
              <a:round/>
            </a:ln>
          </a:insideV>
        </a:tcBdr>
        <a:fill>
          <a:solidFill>
            <a:srgbClr val="1F355E">
              <a:alpha val="20000"/>
            </a:srgbClr>
          </a:solidFill>
        </a:fill>
      </a:tcStyle>
    </a:firstCol>
    <a:lastRow>
      <a:tcTxStyle b="on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1F355E"/>
              </a:solidFill>
              <a:prstDash val="solid"/>
              <a:round/>
            </a:ln>
          </a:left>
          <a:right>
            <a:ln w="12700" cap="flat">
              <a:solidFill>
                <a:srgbClr val="1F355E"/>
              </a:solidFill>
              <a:prstDash val="solid"/>
              <a:round/>
            </a:ln>
          </a:right>
          <a:top>
            <a:ln w="50800" cap="flat">
              <a:solidFill>
                <a:srgbClr val="1F355E"/>
              </a:solidFill>
              <a:prstDash val="solid"/>
              <a:round/>
            </a:ln>
          </a:top>
          <a:bottom>
            <a:ln w="12700" cap="flat">
              <a:solidFill>
                <a:srgbClr val="1F355E"/>
              </a:solidFill>
              <a:prstDash val="solid"/>
              <a:round/>
            </a:ln>
          </a:bottom>
          <a:insideH>
            <a:ln w="12700" cap="flat">
              <a:solidFill>
                <a:srgbClr val="1F355E"/>
              </a:solidFill>
              <a:prstDash val="solid"/>
              <a:round/>
            </a:ln>
          </a:insideH>
          <a:insideV>
            <a:ln w="12700" cap="flat">
              <a:solidFill>
                <a:srgbClr val="1F35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F355E"/>
        </a:fontRef>
        <a:srgbClr val="1F355E"/>
      </a:tcTxStyle>
      <a:tcStyle>
        <a:tcBdr>
          <a:left>
            <a:ln w="12700" cap="flat">
              <a:solidFill>
                <a:srgbClr val="1F355E"/>
              </a:solidFill>
              <a:prstDash val="solid"/>
              <a:round/>
            </a:ln>
          </a:left>
          <a:right>
            <a:ln w="12700" cap="flat">
              <a:solidFill>
                <a:srgbClr val="1F355E"/>
              </a:solidFill>
              <a:prstDash val="solid"/>
              <a:round/>
            </a:ln>
          </a:right>
          <a:top>
            <a:ln w="12700" cap="flat">
              <a:solidFill>
                <a:srgbClr val="1F355E"/>
              </a:solidFill>
              <a:prstDash val="solid"/>
              <a:round/>
            </a:ln>
          </a:top>
          <a:bottom>
            <a:ln w="25400" cap="flat">
              <a:solidFill>
                <a:srgbClr val="1F355E"/>
              </a:solidFill>
              <a:prstDash val="solid"/>
              <a:round/>
            </a:ln>
          </a:bottom>
          <a:insideH>
            <a:ln w="12700" cap="flat">
              <a:solidFill>
                <a:srgbClr val="1F355E"/>
              </a:solidFill>
              <a:prstDash val="solid"/>
              <a:round/>
            </a:ln>
          </a:insideH>
          <a:insideV>
            <a:ln w="12700" cap="flat">
              <a:solidFill>
                <a:srgbClr val="1F35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1pPr>
    <a:lvl2pPr indent="2286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2pPr>
    <a:lvl3pPr indent="4572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3pPr>
    <a:lvl4pPr indent="6858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4pPr>
    <a:lvl5pPr indent="9144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5pPr>
    <a:lvl6pPr indent="11430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6pPr>
    <a:lvl7pPr indent="13716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7pPr>
    <a:lvl8pPr indent="16002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8pPr>
    <a:lvl9pPr indent="1828800" latinLnBrk="0">
      <a:defRPr sz="1200">
        <a:solidFill>
          <a:srgbClr val="1F355E"/>
        </a:solidFill>
        <a:latin typeface="+mn-lt"/>
        <a:ea typeface="+mn-ea"/>
        <a:cs typeface="+mn-cs"/>
        <a:sym typeface="Modera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08073" y="379413"/>
            <a:ext cx="10575854" cy="29638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08073" y="3448050"/>
            <a:ext cx="10575854" cy="106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/>
            </a:lvl1pPr>
            <a:lvl2pPr marL="0" indent="457200" algn="ctr">
              <a:buSzTx/>
              <a:buNone/>
              <a:defRPr sz="2800"/>
            </a:lvl2pPr>
            <a:lvl3pPr marL="0" indent="914400" algn="ctr">
              <a:buSzTx/>
              <a:buNone/>
              <a:defRPr sz="2800"/>
            </a:lvl3pPr>
            <a:lvl4pPr marL="0" indent="1371600" algn="ctr">
              <a:buSzTx/>
              <a:buNone/>
              <a:defRPr sz="2800"/>
            </a:lvl4pPr>
            <a:lvl5pPr marL="0" indent="1828800" algn="ctr"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Image - blue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6522429" y="3590500"/>
            <a:ext cx="5181601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>
                <a:solidFill>
                  <a:srgbClr val="1F355E"/>
                </a:solidFill>
              </a:defRPr>
            </a:lvl1pPr>
            <a:lvl2pPr marL="729514" indent="-349714">
              <a:buBlip>
                <a:blip r:embed="rId4"/>
              </a:buBlip>
              <a:defRPr sz="3200">
                <a:solidFill>
                  <a:srgbClr val="1F355E"/>
                </a:solidFill>
              </a:defRPr>
            </a:lvl2pPr>
            <a:lvl3pPr marL="1239000" indent="-384000">
              <a:defRPr sz="3200">
                <a:solidFill>
                  <a:srgbClr val="1F355E"/>
                </a:solidFill>
              </a:defRPr>
            </a:lvl3pPr>
            <a:lvl4pPr marL="1778000" indent="-406400">
              <a:defRPr sz="3200">
                <a:solidFill>
                  <a:srgbClr val="1F355E"/>
                </a:solidFill>
              </a:defRPr>
            </a:lvl4pPr>
            <a:lvl5pPr marL="2235200" indent="-406400">
              <a:defRPr sz="32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Picture Placeholder 5"/>
          <p:cNvSpPr/>
          <p:nvPr>
            <p:ph type="pic" sz="half" idx="13"/>
          </p:nvPr>
        </p:nvSpPr>
        <p:spPr>
          <a:xfrm>
            <a:off x="1" y="3429000"/>
            <a:ext cx="6098381" cy="34313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7" name="Picture Placeholder 5"/>
          <p:cNvSpPr/>
          <p:nvPr>
            <p:ph type="pic" sz="half" idx="14"/>
          </p:nvPr>
        </p:nvSpPr>
        <p:spPr>
          <a:xfrm>
            <a:off x="6098380" y="0"/>
            <a:ext cx="609362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Image - navy blue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457200" y="3607592"/>
            <a:ext cx="5181600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5"/>
          <p:cNvSpPr/>
          <p:nvPr>
            <p:ph type="pic" sz="half" idx="13"/>
          </p:nvPr>
        </p:nvSpPr>
        <p:spPr>
          <a:xfrm>
            <a:off x="0" y="0"/>
            <a:ext cx="6095999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7" name="Picture Placeholder 5"/>
          <p:cNvSpPr/>
          <p:nvPr>
            <p:ph type="pic" sz="half" idx="14"/>
          </p:nvPr>
        </p:nvSpPr>
        <p:spPr>
          <a:xfrm>
            <a:off x="6095998" y="3429000"/>
            <a:ext cx="6096002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Image - navy blue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5"/>
          <p:cNvSpPr/>
          <p:nvPr>
            <p:ph type="pic" sz="half" idx="13"/>
          </p:nvPr>
        </p:nvSpPr>
        <p:spPr>
          <a:xfrm>
            <a:off x="0" y="3429000"/>
            <a:ext cx="6093617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6" name="Body Level One…"/>
          <p:cNvSpPr txBox="1"/>
          <p:nvPr>
            <p:ph type="body" sz="quarter" idx="1"/>
          </p:nvPr>
        </p:nvSpPr>
        <p:spPr>
          <a:xfrm>
            <a:off x="6530975" y="3607592"/>
            <a:ext cx="5181600" cy="2831309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Picture Placeholder 5"/>
          <p:cNvSpPr/>
          <p:nvPr>
            <p:ph type="pic" sz="half" idx="14"/>
          </p:nvPr>
        </p:nvSpPr>
        <p:spPr>
          <a:xfrm>
            <a:off x="6093616" y="0"/>
            <a:ext cx="6098384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Image - white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Level One…"/>
          <p:cNvSpPr txBox="1"/>
          <p:nvPr>
            <p:ph type="body" sz="quarter" idx="1"/>
          </p:nvPr>
        </p:nvSpPr>
        <p:spPr>
          <a:xfrm>
            <a:off x="452437" y="3607592"/>
            <a:ext cx="5181601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>
                <a:solidFill>
                  <a:srgbClr val="1F355E"/>
                </a:solidFill>
              </a:defRPr>
            </a:lvl1pPr>
            <a:lvl2pPr marL="729514" indent="-349714">
              <a:buBlip>
                <a:blip r:embed="rId4"/>
              </a:buBlip>
              <a:defRPr sz="3200">
                <a:solidFill>
                  <a:srgbClr val="1F355E"/>
                </a:solidFill>
              </a:defRPr>
            </a:lvl2pPr>
            <a:lvl3pPr marL="1239000" indent="-384000">
              <a:defRPr sz="3200">
                <a:solidFill>
                  <a:srgbClr val="1F355E"/>
                </a:solidFill>
              </a:defRPr>
            </a:lvl3pPr>
            <a:lvl4pPr marL="1778000" indent="-406400">
              <a:defRPr sz="3200">
                <a:solidFill>
                  <a:srgbClr val="1F355E"/>
                </a:solidFill>
              </a:defRPr>
            </a:lvl4pPr>
            <a:lvl5pPr marL="2235200" indent="-406400">
              <a:defRPr sz="32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Picture Placeholder 5"/>
          <p:cNvSpPr/>
          <p:nvPr>
            <p:ph type="pic" sz="half" idx="13"/>
          </p:nvPr>
        </p:nvSpPr>
        <p:spPr>
          <a:xfrm>
            <a:off x="0" y="0"/>
            <a:ext cx="6093618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" name="Picture Placeholder 5"/>
          <p:cNvSpPr/>
          <p:nvPr>
            <p:ph type="pic" sz="half" idx="14"/>
          </p:nvPr>
        </p:nvSpPr>
        <p:spPr>
          <a:xfrm>
            <a:off x="6095998" y="3429000"/>
            <a:ext cx="6096003" cy="34194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Image - white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6538911" y="3607592"/>
            <a:ext cx="5181601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>
                <a:solidFill>
                  <a:srgbClr val="1F355E"/>
                </a:solidFill>
              </a:defRPr>
            </a:lvl1pPr>
            <a:lvl2pPr marL="729514" indent="-349714">
              <a:buBlip>
                <a:blip r:embed="rId4"/>
              </a:buBlip>
              <a:defRPr sz="3200">
                <a:solidFill>
                  <a:srgbClr val="1F355E"/>
                </a:solidFill>
              </a:defRPr>
            </a:lvl2pPr>
            <a:lvl3pPr marL="1239000" indent="-384000">
              <a:defRPr sz="3200">
                <a:solidFill>
                  <a:srgbClr val="1F355E"/>
                </a:solidFill>
              </a:defRPr>
            </a:lvl3pPr>
            <a:lvl4pPr marL="1778000" indent="-406400">
              <a:defRPr sz="3200">
                <a:solidFill>
                  <a:srgbClr val="1F355E"/>
                </a:solidFill>
              </a:defRPr>
            </a:lvl4pPr>
            <a:lvl5pPr marL="2235200" indent="-406400">
              <a:defRPr sz="32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Picture Placeholder 5"/>
          <p:cNvSpPr/>
          <p:nvPr>
            <p:ph type="pic" sz="half" idx="13"/>
          </p:nvPr>
        </p:nvSpPr>
        <p:spPr>
          <a:xfrm>
            <a:off x="6096000" y="0"/>
            <a:ext cx="6095999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7" name="Picture Placeholder 5"/>
          <p:cNvSpPr/>
          <p:nvPr>
            <p:ph type="pic" sz="half" idx="14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Icon - half half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443891" y="3600315"/>
            <a:ext cx="5181601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>
                <a:solidFill>
                  <a:srgbClr val="1F355E"/>
                </a:solidFill>
              </a:defRPr>
            </a:lvl1pPr>
            <a:lvl2pPr marL="729514" indent="-349714">
              <a:buBlip>
                <a:blip r:embed="rId4"/>
              </a:buBlip>
              <a:defRPr sz="3200">
                <a:solidFill>
                  <a:srgbClr val="1F355E"/>
                </a:solidFill>
              </a:defRPr>
            </a:lvl2pPr>
            <a:lvl3pPr marL="1239000" indent="-384000">
              <a:defRPr sz="3200">
                <a:solidFill>
                  <a:srgbClr val="1F355E"/>
                </a:solidFill>
              </a:defRPr>
            </a:lvl3pPr>
            <a:lvl4pPr marL="1778000" indent="-406400">
              <a:defRPr sz="3200">
                <a:solidFill>
                  <a:srgbClr val="1F355E"/>
                </a:solidFill>
              </a:defRPr>
            </a:lvl4pPr>
            <a:lvl5pPr marL="2235200" indent="-406400">
              <a:defRPr sz="32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Picture Placeholder 5"/>
          <p:cNvSpPr/>
          <p:nvPr>
            <p:ph type="pic" sz="half" idx="13"/>
          </p:nvPr>
        </p:nvSpPr>
        <p:spPr>
          <a:xfrm>
            <a:off x="1" y="0"/>
            <a:ext cx="6086474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7" name="Picture Placeholder 5"/>
          <p:cNvSpPr/>
          <p:nvPr>
            <p:ph type="pic" sz="half" idx="14"/>
          </p:nvPr>
        </p:nvSpPr>
        <p:spPr>
          <a:xfrm>
            <a:off x="6086475" y="3429000"/>
            <a:ext cx="6105524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Icon - half half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ody Level One…"/>
          <p:cNvSpPr txBox="1"/>
          <p:nvPr>
            <p:ph type="body" sz="quarter" idx="1"/>
          </p:nvPr>
        </p:nvSpPr>
        <p:spPr>
          <a:xfrm>
            <a:off x="6564549" y="3599046"/>
            <a:ext cx="5181601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>
                <a:solidFill>
                  <a:srgbClr val="1F355E"/>
                </a:solidFill>
              </a:defRPr>
            </a:lvl1pPr>
            <a:lvl2pPr marL="729514" indent="-349714">
              <a:buBlip>
                <a:blip r:embed="rId4"/>
              </a:buBlip>
              <a:defRPr sz="3200">
                <a:solidFill>
                  <a:srgbClr val="1F355E"/>
                </a:solidFill>
              </a:defRPr>
            </a:lvl2pPr>
            <a:lvl3pPr marL="1239000" indent="-384000">
              <a:defRPr sz="3200">
                <a:solidFill>
                  <a:srgbClr val="1F355E"/>
                </a:solidFill>
              </a:defRPr>
            </a:lvl3pPr>
            <a:lvl4pPr marL="1778000" indent="-406400">
              <a:defRPr sz="3200">
                <a:solidFill>
                  <a:srgbClr val="1F355E"/>
                </a:solidFill>
              </a:defRPr>
            </a:lvl4pPr>
            <a:lvl5pPr marL="2235200" indent="-406400">
              <a:defRPr sz="32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Picture Placeholder 5"/>
          <p:cNvSpPr/>
          <p:nvPr>
            <p:ph type="pic" sz="half" idx="13"/>
          </p:nvPr>
        </p:nvSpPr>
        <p:spPr>
          <a:xfrm>
            <a:off x="6096000" y="1"/>
            <a:ext cx="6096000" cy="3429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7" name="Picture Placeholder 5"/>
          <p:cNvSpPr/>
          <p:nvPr>
            <p:ph type="pic" sz="half" idx="14"/>
          </p:nvPr>
        </p:nvSpPr>
        <p:spPr>
          <a:xfrm>
            <a:off x="0" y="3429000"/>
            <a:ext cx="6095999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s with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icture Placeholder 2"/>
          <p:cNvSpPr/>
          <p:nvPr>
            <p:ph type="pic" sz="quarter" idx="13"/>
          </p:nvPr>
        </p:nvSpPr>
        <p:spPr>
          <a:xfrm>
            <a:off x="695326" y="728662"/>
            <a:ext cx="3455988" cy="1944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6" name="Picture Placeholder 2"/>
          <p:cNvSpPr/>
          <p:nvPr>
            <p:ph type="pic" sz="quarter" idx="14"/>
          </p:nvPr>
        </p:nvSpPr>
        <p:spPr>
          <a:xfrm>
            <a:off x="4366419" y="728660"/>
            <a:ext cx="3455989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7" name="Picture Placeholder 2"/>
          <p:cNvSpPr/>
          <p:nvPr>
            <p:ph type="pic" sz="quarter" idx="15"/>
          </p:nvPr>
        </p:nvSpPr>
        <p:spPr>
          <a:xfrm>
            <a:off x="8040686" y="728659"/>
            <a:ext cx="3455989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8" name="Body Level One…"/>
          <p:cNvSpPr txBox="1"/>
          <p:nvPr>
            <p:ph type="body" sz="quarter" idx="1"/>
          </p:nvPr>
        </p:nvSpPr>
        <p:spPr>
          <a:xfrm>
            <a:off x="695325" y="2673350"/>
            <a:ext cx="3455988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>
            <a:lvl1pPr indent="-304800">
              <a:buBlip>
                <a:blip r:embed="rId3"/>
              </a:buBlip>
              <a:defRPr sz="2800">
                <a:solidFill>
                  <a:srgbClr val="1F355E"/>
                </a:solidFill>
              </a:defRPr>
            </a:lvl1pPr>
            <a:lvl2pPr marL="736799" indent="-356999">
              <a:buBlip>
                <a:blip r:embed="rId4"/>
              </a:buBlip>
              <a:defRPr sz="2800">
                <a:solidFill>
                  <a:srgbClr val="1F355E"/>
                </a:solidFill>
              </a:defRPr>
            </a:lvl2pPr>
            <a:lvl3pPr marL="1190999" indent="-336000">
              <a:defRPr sz="2800">
                <a:solidFill>
                  <a:srgbClr val="1F355E"/>
                </a:solidFill>
              </a:defRPr>
            </a:lvl3pPr>
            <a:lvl4pPr marL="1727200" indent="-355600">
              <a:defRPr sz="2800">
                <a:solidFill>
                  <a:srgbClr val="1F355E"/>
                </a:solidFill>
              </a:defRPr>
            </a:lvl4pPr>
            <a:lvl5pPr marL="2184400" indent="-355600">
              <a:defRPr sz="28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ext Placeholder 6"/>
          <p:cNvSpPr/>
          <p:nvPr>
            <p:ph type="body" sz="quarter" idx="16"/>
          </p:nvPr>
        </p:nvSpPr>
        <p:spPr>
          <a:xfrm>
            <a:off x="4367212" y="2673347"/>
            <a:ext cx="3455988" cy="3527426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458400" indent="-304800">
              <a:buBlip>
                <a:blip r:embed="rId3"/>
              </a:buBlip>
              <a:defRPr sz="2800">
                <a:solidFill>
                  <a:srgbClr val="1F355E"/>
                </a:solidFill>
              </a:defRPr>
            </a:pPr>
          </a:p>
        </p:txBody>
      </p:sp>
      <p:sp>
        <p:nvSpPr>
          <p:cNvPr id="170" name="Text Placeholder 6"/>
          <p:cNvSpPr/>
          <p:nvPr>
            <p:ph type="body" sz="quarter" idx="17"/>
          </p:nvPr>
        </p:nvSpPr>
        <p:spPr>
          <a:xfrm>
            <a:off x="8040688" y="2673350"/>
            <a:ext cx="3455989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458400" indent="-304800">
              <a:buBlip>
                <a:blip r:embed="rId3"/>
              </a:buBlip>
              <a:defRPr sz="2800">
                <a:solidFill>
                  <a:srgbClr val="1F355E"/>
                </a:solidFill>
              </a:defRPr>
            </a:pP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 Pictures with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icture Placeholder 2"/>
          <p:cNvSpPr/>
          <p:nvPr>
            <p:ph type="pic" sz="quarter" idx="13"/>
          </p:nvPr>
        </p:nvSpPr>
        <p:spPr>
          <a:xfrm>
            <a:off x="695326" y="728662"/>
            <a:ext cx="2520950" cy="1944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9" name="Picture Placeholder 2"/>
          <p:cNvSpPr/>
          <p:nvPr>
            <p:ph type="pic" sz="quarter" idx="14"/>
          </p:nvPr>
        </p:nvSpPr>
        <p:spPr>
          <a:xfrm>
            <a:off x="3468687" y="728659"/>
            <a:ext cx="2520951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0" name="Picture Placeholder 2"/>
          <p:cNvSpPr/>
          <p:nvPr>
            <p:ph type="pic" sz="quarter" idx="15"/>
          </p:nvPr>
        </p:nvSpPr>
        <p:spPr>
          <a:xfrm>
            <a:off x="8975722" y="728659"/>
            <a:ext cx="2520952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695325" y="2673350"/>
            <a:ext cx="2520950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>
            <a:lvl1pPr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lvl1pPr>
            <a:lvl2pPr marL="747000" indent="-367200">
              <a:buBlip>
                <a:blip r:embed="rId4"/>
              </a:buBlip>
              <a:defRPr sz="2400">
                <a:solidFill>
                  <a:srgbClr val="1F355E"/>
                </a:solidFill>
              </a:defRPr>
            </a:lvl2pPr>
            <a:lvl3pPr marL="1143000" indent="-288000">
              <a:defRPr sz="2400">
                <a:solidFill>
                  <a:srgbClr val="1F355E"/>
                </a:solidFill>
              </a:defRPr>
            </a:lvl3pPr>
            <a:lvl4pPr marL="1676400" indent="-304800">
              <a:defRPr sz="2400">
                <a:solidFill>
                  <a:srgbClr val="1F355E"/>
                </a:solidFill>
              </a:defRPr>
            </a:lvl4pPr>
            <a:lvl5pPr marL="2133600" indent="-304800">
              <a:defRPr sz="24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Text Placeholder 6"/>
          <p:cNvSpPr/>
          <p:nvPr>
            <p:ph type="body" sz="quarter" idx="16"/>
          </p:nvPr>
        </p:nvSpPr>
        <p:spPr>
          <a:xfrm>
            <a:off x="3467100" y="2673345"/>
            <a:ext cx="2520950" cy="3527426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344099"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pPr>
          </a:p>
        </p:txBody>
      </p:sp>
      <p:sp>
        <p:nvSpPr>
          <p:cNvPr id="183" name="Text Placeholder 6"/>
          <p:cNvSpPr/>
          <p:nvPr>
            <p:ph type="body" sz="quarter" idx="17"/>
          </p:nvPr>
        </p:nvSpPr>
        <p:spPr>
          <a:xfrm>
            <a:off x="8975724" y="2673350"/>
            <a:ext cx="2520952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344099"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pPr>
          </a:p>
        </p:txBody>
      </p:sp>
      <p:sp>
        <p:nvSpPr>
          <p:cNvPr id="184" name="Picture Placeholder 2"/>
          <p:cNvSpPr/>
          <p:nvPr>
            <p:ph type="pic" sz="quarter" idx="18"/>
          </p:nvPr>
        </p:nvSpPr>
        <p:spPr>
          <a:xfrm>
            <a:off x="6202359" y="728656"/>
            <a:ext cx="2520951" cy="1944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5" name="Text Placeholder 6"/>
          <p:cNvSpPr/>
          <p:nvPr>
            <p:ph type="body" sz="quarter" idx="19"/>
          </p:nvPr>
        </p:nvSpPr>
        <p:spPr>
          <a:xfrm>
            <a:off x="6202360" y="2673345"/>
            <a:ext cx="2520952" cy="3527426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344099"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pP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Icons with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ody Level One…"/>
          <p:cNvSpPr txBox="1"/>
          <p:nvPr>
            <p:ph type="body" sz="quarter" idx="1"/>
          </p:nvPr>
        </p:nvSpPr>
        <p:spPr>
          <a:xfrm>
            <a:off x="8040682" y="2673350"/>
            <a:ext cx="3455988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>
            <a:lvl1pPr indent="-304800">
              <a:buBlip>
                <a:blip r:embed="rId3"/>
              </a:buBlip>
              <a:defRPr sz="2800">
                <a:solidFill>
                  <a:srgbClr val="1F355E"/>
                </a:solidFill>
              </a:defRPr>
            </a:lvl1pPr>
            <a:lvl2pPr marL="736799" indent="-356999">
              <a:buBlip>
                <a:blip r:embed="rId4"/>
              </a:buBlip>
              <a:defRPr sz="2800">
                <a:solidFill>
                  <a:srgbClr val="1F355E"/>
                </a:solidFill>
              </a:defRPr>
            </a:lvl2pPr>
            <a:lvl3pPr marL="1190999" indent="-336000">
              <a:defRPr sz="2800">
                <a:solidFill>
                  <a:srgbClr val="1F355E"/>
                </a:solidFill>
              </a:defRPr>
            </a:lvl3pPr>
            <a:lvl4pPr marL="1727200" indent="-355600">
              <a:defRPr sz="2800">
                <a:solidFill>
                  <a:srgbClr val="1F355E"/>
                </a:solidFill>
              </a:defRPr>
            </a:lvl4pPr>
            <a:lvl5pPr marL="2184400" indent="-355600">
              <a:defRPr sz="28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Text Placeholder 6"/>
          <p:cNvSpPr/>
          <p:nvPr>
            <p:ph type="body" sz="quarter" idx="13"/>
          </p:nvPr>
        </p:nvSpPr>
        <p:spPr>
          <a:xfrm>
            <a:off x="4365623" y="2673350"/>
            <a:ext cx="3455988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indent="-304800">
              <a:buBlip>
                <a:blip r:embed="rId3"/>
              </a:buBlip>
              <a:defRPr sz="2800">
                <a:solidFill>
                  <a:srgbClr val="1F355E"/>
                </a:solidFill>
              </a:defRPr>
            </a:pPr>
          </a:p>
        </p:txBody>
      </p:sp>
      <p:sp>
        <p:nvSpPr>
          <p:cNvPr id="195" name="Text Placeholder 6"/>
          <p:cNvSpPr/>
          <p:nvPr>
            <p:ph type="body" sz="quarter" idx="14"/>
          </p:nvPr>
        </p:nvSpPr>
        <p:spPr>
          <a:xfrm>
            <a:off x="693737" y="2673350"/>
            <a:ext cx="3455988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indent="-304800">
              <a:buBlip>
                <a:blip r:embed="rId3"/>
              </a:buBlip>
              <a:defRPr sz="2800">
                <a:solidFill>
                  <a:srgbClr val="1F355E"/>
                </a:solidFill>
              </a:defRPr>
            </a:pPr>
          </a:p>
        </p:txBody>
      </p:sp>
      <p:sp>
        <p:nvSpPr>
          <p:cNvPr id="196" name="Picture Placeholder 2"/>
          <p:cNvSpPr/>
          <p:nvPr>
            <p:ph type="pic" sz="quarter" idx="15"/>
          </p:nvPr>
        </p:nvSpPr>
        <p:spPr>
          <a:xfrm>
            <a:off x="697706" y="728662"/>
            <a:ext cx="3455989" cy="1944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7" name="Picture Placeholder 2"/>
          <p:cNvSpPr/>
          <p:nvPr>
            <p:ph type="pic" sz="quarter" idx="16"/>
          </p:nvPr>
        </p:nvSpPr>
        <p:spPr>
          <a:xfrm>
            <a:off x="4368800" y="728660"/>
            <a:ext cx="3455988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8" name="Picture Placeholder 2"/>
          <p:cNvSpPr/>
          <p:nvPr>
            <p:ph type="pic" sz="quarter" idx="17"/>
          </p:nvPr>
        </p:nvSpPr>
        <p:spPr>
          <a:xfrm>
            <a:off x="8040686" y="728659"/>
            <a:ext cx="3455989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>
                <a:solidFill>
                  <a:srgbClr val="1F355E"/>
                </a:solidFill>
              </a:defRPr>
            </a:lvl1pPr>
            <a:lvl2pPr marL="0" indent="457200">
              <a:buSzTx/>
              <a:buNone/>
              <a:defRPr sz="2800">
                <a:solidFill>
                  <a:srgbClr val="1F355E"/>
                </a:solidFill>
              </a:defRPr>
            </a:lvl2pPr>
            <a:lvl3pPr marL="0" indent="914400">
              <a:buSzTx/>
              <a:buNone/>
              <a:defRPr sz="2800">
                <a:solidFill>
                  <a:srgbClr val="1F355E"/>
                </a:solidFill>
              </a:defRPr>
            </a:lvl3pPr>
            <a:lvl4pPr marL="0" indent="1371600">
              <a:buSzTx/>
              <a:buNone/>
              <a:defRPr sz="2800">
                <a:solidFill>
                  <a:srgbClr val="1F355E"/>
                </a:solidFill>
              </a:defRPr>
            </a:lvl4pPr>
            <a:lvl5pPr marL="0" indent="1828800">
              <a:buSzTx/>
              <a:buNone/>
              <a:defRPr sz="28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 Icons with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2"/>
          <p:cNvSpPr/>
          <p:nvPr>
            <p:ph type="pic" sz="quarter" idx="13"/>
          </p:nvPr>
        </p:nvSpPr>
        <p:spPr>
          <a:xfrm>
            <a:off x="695326" y="728662"/>
            <a:ext cx="2520950" cy="1944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7" name="Picture Placeholder 2"/>
          <p:cNvSpPr/>
          <p:nvPr>
            <p:ph type="pic" sz="quarter" idx="14"/>
          </p:nvPr>
        </p:nvSpPr>
        <p:spPr>
          <a:xfrm>
            <a:off x="3468687" y="728659"/>
            <a:ext cx="2520951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8" name="Picture Placeholder 2"/>
          <p:cNvSpPr/>
          <p:nvPr>
            <p:ph type="pic" sz="quarter" idx="15"/>
          </p:nvPr>
        </p:nvSpPr>
        <p:spPr>
          <a:xfrm>
            <a:off x="8975722" y="728659"/>
            <a:ext cx="2520952" cy="19446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9" name="Body Level One…"/>
          <p:cNvSpPr txBox="1"/>
          <p:nvPr>
            <p:ph type="body" sz="quarter" idx="1"/>
          </p:nvPr>
        </p:nvSpPr>
        <p:spPr>
          <a:xfrm>
            <a:off x="695325" y="2673350"/>
            <a:ext cx="2520950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>
            <a:lvl1pPr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lvl1pPr>
            <a:lvl2pPr marL="747000" indent="-367200">
              <a:buBlip>
                <a:blip r:embed="rId4"/>
              </a:buBlip>
              <a:defRPr sz="2400">
                <a:solidFill>
                  <a:srgbClr val="1F355E"/>
                </a:solidFill>
              </a:defRPr>
            </a:lvl2pPr>
            <a:lvl3pPr marL="1143000" indent="-288000">
              <a:defRPr sz="2400">
                <a:solidFill>
                  <a:srgbClr val="1F355E"/>
                </a:solidFill>
              </a:defRPr>
            </a:lvl3pPr>
            <a:lvl4pPr marL="1676400" indent="-304800">
              <a:defRPr sz="2400">
                <a:solidFill>
                  <a:srgbClr val="1F355E"/>
                </a:solidFill>
              </a:defRPr>
            </a:lvl4pPr>
            <a:lvl5pPr marL="2133600" indent="-304800">
              <a:defRPr sz="24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Text Placeholder 6"/>
          <p:cNvSpPr/>
          <p:nvPr>
            <p:ph type="body" sz="quarter" idx="16"/>
          </p:nvPr>
        </p:nvSpPr>
        <p:spPr>
          <a:xfrm>
            <a:off x="3467100" y="2673345"/>
            <a:ext cx="2520950" cy="3527426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344099"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pPr>
          </a:p>
        </p:txBody>
      </p:sp>
      <p:sp>
        <p:nvSpPr>
          <p:cNvPr id="211" name="Text Placeholder 6"/>
          <p:cNvSpPr/>
          <p:nvPr>
            <p:ph type="body" sz="quarter" idx="17"/>
          </p:nvPr>
        </p:nvSpPr>
        <p:spPr>
          <a:xfrm>
            <a:off x="8975724" y="2673350"/>
            <a:ext cx="2520952" cy="3527425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344099"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pPr>
          </a:p>
        </p:txBody>
      </p:sp>
      <p:sp>
        <p:nvSpPr>
          <p:cNvPr id="212" name="Picture Placeholder 2"/>
          <p:cNvSpPr/>
          <p:nvPr>
            <p:ph type="pic" sz="quarter" idx="18"/>
          </p:nvPr>
        </p:nvSpPr>
        <p:spPr>
          <a:xfrm>
            <a:off x="6202359" y="728656"/>
            <a:ext cx="2520951" cy="1944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3" name="Text Placeholder 6"/>
          <p:cNvSpPr/>
          <p:nvPr>
            <p:ph type="body" sz="quarter" idx="19"/>
          </p:nvPr>
        </p:nvSpPr>
        <p:spPr>
          <a:xfrm>
            <a:off x="6202360" y="2673345"/>
            <a:ext cx="2520952" cy="3527426"/>
          </a:xfrm>
          <a:prstGeom prst="rect">
            <a:avLst/>
          </a:prstGeom>
          <a:gradFill>
            <a:gsLst>
              <a:gs pos="0">
                <a:srgbClr val="FAF7FA"/>
              </a:gs>
              <a:gs pos="97000">
                <a:srgbClr val="FFFFFF"/>
              </a:gs>
              <a:gs pos="98000">
                <a:srgbClr val="1F355E"/>
              </a:gs>
              <a:gs pos="100000">
                <a:srgbClr val="1F355E"/>
              </a:gs>
            </a:gsLst>
            <a:lin ang="5400000"/>
          </a:gradFill>
        </p:spPr>
        <p:txBody>
          <a:bodyPr/>
          <a:lstStyle/>
          <a:p>
            <a:pPr marL="344099" indent="-304800">
              <a:buBlip>
                <a:blip r:embed="rId3"/>
              </a:buBlip>
              <a:defRPr sz="2400">
                <a:solidFill>
                  <a:srgbClr val="1F355E"/>
                </a:solidFill>
              </a:defRPr>
            </a:pP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2" name="Picture Placeholder 4"/>
          <p:cNvSpPr/>
          <p:nvPr>
            <p:ph type="pic" idx="13"/>
          </p:nvPr>
        </p:nvSpPr>
        <p:spPr>
          <a:xfrm>
            <a:off x="0" y="2276475"/>
            <a:ext cx="12192000" cy="45815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7" name="Body Level One…"/>
          <p:cNvSpPr txBox="1"/>
          <p:nvPr>
            <p:ph type="body" sz="half" idx="1"/>
          </p:nvPr>
        </p:nvSpPr>
        <p:spPr>
          <a:xfrm>
            <a:off x="838200" y="2324099"/>
            <a:ext cx="5181600" cy="385286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323850" y="457200"/>
            <a:ext cx="3381375" cy="215265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23850" y="2609850"/>
            <a:ext cx="3381375" cy="32591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Text Placeholder 3"/>
          <p:cNvSpPr/>
          <p:nvPr>
            <p:ph type="body" idx="13"/>
          </p:nvPr>
        </p:nvSpPr>
        <p:spPr>
          <a:xfrm>
            <a:off x="4412510" y="1089025"/>
            <a:ext cx="7378997" cy="4779963"/>
          </a:xfrm>
          <a:prstGeom prst="rect">
            <a:avLst/>
          </a:prstGeom>
        </p:spPr>
        <p:txBody>
          <a:bodyPr/>
          <a:lstStyle/>
          <a:p>
            <a:pPr marL="359999" indent="-359999">
              <a:spcBef>
                <a:spcPts val="1800"/>
              </a:spcBef>
              <a:buBlip>
                <a:blip r:embed="rId3"/>
              </a:buBlip>
              <a:defRPr sz="3600"/>
            </a:pP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838200" y="2324099"/>
            <a:ext cx="5181600" cy="385286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xfrm>
            <a:off x="838200" y="2324099"/>
            <a:ext cx="10515600" cy="385286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2"/>
          <p:cNvSpPr/>
          <p:nvPr>
            <p:ph type="pic" idx="13"/>
          </p:nvPr>
        </p:nvSpPr>
        <p:spPr>
          <a:xfrm>
            <a:off x="4057650" y="0"/>
            <a:ext cx="81343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" name="Title Text"/>
          <p:cNvSpPr txBox="1"/>
          <p:nvPr>
            <p:ph type="title"/>
          </p:nvPr>
        </p:nvSpPr>
        <p:spPr>
          <a:xfrm>
            <a:off x="323850" y="457200"/>
            <a:ext cx="3381375" cy="215265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323850" y="2609850"/>
            <a:ext cx="3381375" cy="32591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ar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xfrm>
            <a:off x="323850" y="457200"/>
            <a:ext cx="3381375" cy="215265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323850" y="2609850"/>
            <a:ext cx="3381375" cy="32591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bl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/>
          <p:nvPr>
            <p:ph type="title"/>
          </p:nvPr>
        </p:nvSpPr>
        <p:spPr>
          <a:xfrm>
            <a:off x="323850" y="457200"/>
            <a:ext cx="3381375" cy="215265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quarter" idx="1"/>
          </p:nvPr>
        </p:nvSpPr>
        <p:spPr>
          <a:xfrm>
            <a:off x="323850" y="2609850"/>
            <a:ext cx="3381375" cy="32591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Image - blue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435346" y="3590500"/>
            <a:ext cx="5181601" cy="2867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3200">
                <a:solidFill>
                  <a:srgbClr val="1F355E"/>
                </a:solidFill>
              </a:defRPr>
            </a:lvl1pPr>
            <a:lvl2pPr marL="729514" indent="-349714">
              <a:buBlip>
                <a:blip r:embed="rId4"/>
              </a:buBlip>
              <a:defRPr sz="3200">
                <a:solidFill>
                  <a:srgbClr val="1F355E"/>
                </a:solidFill>
              </a:defRPr>
            </a:lvl2pPr>
            <a:lvl3pPr marL="1239000" indent="-384000">
              <a:defRPr sz="3200">
                <a:solidFill>
                  <a:srgbClr val="1F355E"/>
                </a:solidFill>
              </a:defRPr>
            </a:lvl3pPr>
            <a:lvl4pPr marL="1778000" indent="-406400">
              <a:defRPr sz="3200">
                <a:solidFill>
                  <a:srgbClr val="1F355E"/>
                </a:solidFill>
              </a:defRPr>
            </a:lvl4pPr>
            <a:lvl5pPr marL="2235200" indent="-406400">
              <a:defRPr sz="3200">
                <a:solidFill>
                  <a:srgbClr val="1F355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Picture Placeholder 5"/>
          <p:cNvSpPr/>
          <p:nvPr>
            <p:ph type="pic" sz="half" idx="13"/>
          </p:nvPr>
        </p:nvSpPr>
        <p:spPr>
          <a:xfrm>
            <a:off x="1" y="0"/>
            <a:ext cx="6093618" cy="34266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Picture Placeholder 5"/>
          <p:cNvSpPr/>
          <p:nvPr>
            <p:ph type="pic" sz="half" idx="14"/>
          </p:nvPr>
        </p:nvSpPr>
        <p:spPr>
          <a:xfrm>
            <a:off x="6093617" y="3429000"/>
            <a:ext cx="6098382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1F355E"/>
          </a:solidFill>
          <a:uFillTx/>
          <a:latin typeface="+mn-lt"/>
          <a:ea typeface="+mn-ea"/>
          <a:cs typeface="+mn-cs"/>
          <a:sym typeface="Moderat"/>
        </a:defRPr>
      </a:lvl9pPr>
    </p:titleStyle>
    <p:bodyStyle>
      <a:lvl1pPr marL="305999" marR="0" indent="-3059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1pPr>
      <a:lvl2pPr marL="707657" marR="0" indent="-327857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0000"/>
        <a:buFontTx/>
        <a:buBlip>
          <a:blip r:embed="rId4"/>
        </a:buBlip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2pPr>
      <a:lvl3pPr marL="1215000" marR="0" indent="-360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3pPr>
      <a:lvl4pPr marL="17526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4pPr>
      <a:lvl5pPr marL="22098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5pPr>
      <a:lvl6pPr marL="26670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6pPr>
      <a:lvl7pPr marL="31242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7pPr>
      <a:lvl8pPr marL="35814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8pPr>
      <a:lvl9pPr marL="40386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dera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dera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5"/>
          <p:cNvSpPr txBox="1"/>
          <p:nvPr>
            <p:ph type="ctrTitle"/>
          </p:nvPr>
        </p:nvSpPr>
        <p:spPr>
          <a:xfrm>
            <a:off x="808073" y="379412"/>
            <a:ext cx="10575854" cy="2963864"/>
          </a:xfrm>
          <a:prstGeom prst="rect">
            <a:avLst/>
          </a:prstGeom>
        </p:spPr>
        <p:txBody>
          <a:bodyPr/>
          <a:lstStyle/>
          <a:p>
            <a:pPr/>
            <a:r>
              <a:t>Pacific Professional Development Scholarship Fund 2018</a:t>
            </a:r>
          </a:p>
        </p:txBody>
      </p:sp>
      <p:sp>
        <p:nvSpPr>
          <p:cNvPr id="265" name="Subtitle 6"/>
          <p:cNvSpPr txBox="1"/>
          <p:nvPr>
            <p:ph type="subTitle" sz="quarter" idx="1"/>
          </p:nvPr>
        </p:nvSpPr>
        <p:spPr>
          <a:xfrm>
            <a:off x="808073" y="3448050"/>
            <a:ext cx="10575854" cy="1066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/>
          <p:nvPr>
            <p:ph type="title"/>
          </p:nvPr>
        </p:nvSpPr>
        <p:spPr>
          <a:xfrm>
            <a:off x="831850" y="1545145"/>
            <a:ext cx="10515600" cy="2852739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Malo e laumalie, Talofa lava, Kia orana, Fakatalofa atu, Ni sa bula vinaka, Fakaalofa lahi atu, Malo ni, Kia ora koutou and Pacific greetings</a:t>
            </a:r>
            <a:br/>
          </a:p>
        </p:txBody>
      </p:sp>
      <p:sp>
        <p:nvSpPr>
          <p:cNvPr id="268" name="Text Placeholder 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Bef>
                <a:spcPts val="1600"/>
              </a:spcBef>
              <a:defRPr sz="2300"/>
            </a:pPr>
            <a:r>
              <a:t>Scholarships that support professional learning and development for all Pacific tertiary staff in Aotearoa New Zealand</a:t>
            </a:r>
            <a:endParaRPr sz="3800"/>
          </a:p>
          <a:p>
            <a:pPr>
              <a:lnSpc>
                <a:spcPct val="96000"/>
              </a:lnSpc>
              <a:spcBef>
                <a:spcPts val="1600"/>
              </a:spcBef>
              <a:defRPr sz="2300"/>
            </a:pPr>
            <a:r>
              <a:t>Teaching/academic  |  General/professional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Placeholder 11" descr="Picture Placeholder 11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8" r="0" b="58"/>
          <a:stretch>
            <a:fillRect/>
          </a:stretch>
        </p:blipFill>
        <p:spPr>
          <a:xfrm>
            <a:off x="4057650" y="-1"/>
            <a:ext cx="8134350" cy="6858001"/>
          </a:xfrm>
          <a:prstGeom prst="rect">
            <a:avLst/>
          </a:prstGeom>
        </p:spPr>
      </p:pic>
      <p:sp>
        <p:nvSpPr>
          <p:cNvPr id="271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Developed with our Pacific Peoples’ Caucus</a:t>
            </a:r>
          </a:p>
        </p:txBody>
      </p:sp>
      <p:sp>
        <p:nvSpPr>
          <p:cNvPr id="272" name="Text Placeholder 17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“An opportunity to grow, give back and have fun doing it!”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(Sam Uta’i, Co-Chair, PCCP)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Supporting pathways to leadership</a:t>
            </a:r>
          </a:p>
        </p:txBody>
      </p:sp>
      <p:sp>
        <p:nvSpPr>
          <p:cNvPr id="275" name="Text Placeholder 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$2,000 to $5,000 per scholarship</a:t>
            </a:r>
          </a:p>
        </p:txBody>
      </p:sp>
      <p:pic>
        <p:nvPicPr>
          <p:cNvPr id="276" name="Picture Placeholder 6" descr="Picture Placeholder 6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3" t="0" r="22" b="0"/>
          <a:stretch>
            <a:fillRect/>
          </a:stretch>
        </p:blipFill>
        <p:spPr>
          <a:xfrm>
            <a:off x="4057649" y="0"/>
            <a:ext cx="8134352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Important dates for 2018</a:t>
            </a:r>
          </a:p>
        </p:txBody>
      </p:sp>
      <p:sp>
        <p:nvSpPr>
          <p:cNvPr id="279" name="Content Placeholder 7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Text Placeholder 6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1800"/>
              </a:spcBef>
              <a:buSzTx/>
              <a:buNone/>
              <a:defRPr b="1" sz="3600">
                <a:solidFill>
                  <a:schemeClr val="accent5"/>
                </a:solidFill>
              </a:defRPr>
            </a:pPr>
            <a:r>
              <a:t>7 September </a:t>
            </a:r>
          </a:p>
          <a:p>
            <a:pPr lvl="1" marL="685800" indent="-305999">
              <a:spcBef>
                <a:spcPts val="1200"/>
              </a:spcBef>
              <a:buBlip>
                <a:blip r:embed="rId2"/>
              </a:buBlip>
            </a:pPr>
            <a:r>
              <a:t>2018 round opens</a:t>
            </a:r>
          </a:p>
          <a:p>
            <a:pPr marL="0" indent="0">
              <a:spcBef>
                <a:spcPts val="1800"/>
              </a:spcBef>
              <a:buSzTx/>
              <a:buNone/>
              <a:defRPr b="1" sz="3600">
                <a:solidFill>
                  <a:schemeClr val="accent5"/>
                </a:solidFill>
              </a:defRPr>
            </a:pPr>
            <a:r>
              <a:t>2 November </a:t>
            </a:r>
          </a:p>
          <a:p>
            <a:pPr lvl="1" marL="685800" indent="-305999">
              <a:spcBef>
                <a:spcPts val="1200"/>
              </a:spcBef>
              <a:buBlip>
                <a:blip r:embed="rId2"/>
              </a:buBlip>
            </a:pPr>
            <a:r>
              <a:t>Round closes</a:t>
            </a:r>
          </a:p>
          <a:p>
            <a:pPr marL="0" indent="0">
              <a:spcBef>
                <a:spcPts val="1800"/>
              </a:spcBef>
              <a:buSzTx/>
              <a:buNone/>
              <a:defRPr b="1" sz="3600">
                <a:solidFill>
                  <a:schemeClr val="accent5"/>
                </a:solidFill>
              </a:defRPr>
            </a:pPr>
            <a:r>
              <a:t>7 December </a:t>
            </a:r>
          </a:p>
          <a:p>
            <a:pPr lvl="1" marL="685800" indent="-305999">
              <a:spcBef>
                <a:spcPts val="1200"/>
              </a:spcBef>
              <a:buBlip>
                <a:blip r:embed="rId2"/>
              </a:buBlip>
            </a:pPr>
            <a:r>
              <a:t>Scholarship recipients announced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nominated</a:t>
            </a:r>
          </a:p>
        </p:txBody>
      </p:sp>
      <p:sp>
        <p:nvSpPr>
          <p:cNvPr id="283" name="Content Placeholder 19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Blip>
                <a:blip r:embed="rId2"/>
              </a:buBlip>
            </a:pPr>
            <a:r>
              <a:t>Must be nominated by employer</a:t>
            </a:r>
          </a:p>
          <a:p>
            <a:pPr>
              <a:lnSpc>
                <a:spcPct val="90000"/>
              </a:lnSpc>
              <a:spcBef>
                <a:spcPts val="1400"/>
              </a:spcBef>
              <a:buBlip>
                <a:blip r:embed="rId2"/>
              </a:buBlip>
            </a:pPr>
            <a:r>
              <a:t>Employer matches $ from Ako Aotearoa</a:t>
            </a:r>
          </a:p>
          <a:p>
            <a:pPr>
              <a:lnSpc>
                <a:spcPct val="90000"/>
              </a:lnSpc>
              <a:spcBef>
                <a:spcPts val="1400"/>
              </a:spcBef>
              <a:buBlip>
                <a:blip r:embed="rId2"/>
              </a:buBlip>
            </a:pPr>
            <a:r>
              <a:t>PLD supports long-term career progression</a:t>
            </a:r>
          </a:p>
          <a:p>
            <a:pPr>
              <a:lnSpc>
                <a:spcPct val="90000"/>
              </a:lnSpc>
              <a:spcBef>
                <a:spcPts val="1400"/>
              </a:spcBef>
              <a:buBlip>
                <a:blip r:embed="rId2"/>
              </a:buBlip>
            </a:pPr>
            <a:r>
              <a:t>Not ‘business as usual’</a:t>
            </a:r>
          </a:p>
        </p:txBody>
      </p:sp>
      <p:sp>
        <p:nvSpPr>
          <p:cNvPr id="284" name="Content Placeholder 20"/>
          <p:cNvSpPr txBox="1"/>
          <p:nvPr/>
        </p:nvSpPr>
        <p:spPr>
          <a:xfrm>
            <a:off x="6172200" y="2324099"/>
            <a:ext cx="5181600" cy="385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5999" indent="-305999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3000">
                <a:solidFill>
                  <a:srgbClr val="FFFFFF"/>
                </a:solidFill>
              </a:defRPr>
            </a:pPr>
            <a:r>
              <a:t>Any part of the tertiary education sector</a:t>
            </a:r>
          </a:p>
          <a:p>
            <a:pPr marL="305999" indent="-305999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3000">
                <a:solidFill>
                  <a:srgbClr val="FFFFFF"/>
                </a:solidFill>
              </a:defRPr>
            </a:pPr>
            <a:r>
              <a:t>Pacific descent</a:t>
            </a:r>
          </a:p>
          <a:p>
            <a:pPr marL="305999" indent="-305999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3000">
                <a:solidFill>
                  <a:srgbClr val="FFFFFF"/>
                </a:solidFill>
              </a:defRPr>
            </a:pPr>
            <a:r>
              <a:t>Working to support learners in tertiary education</a:t>
            </a:r>
          </a:p>
          <a:p>
            <a:pPr marL="305999" indent="-305999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3000">
                <a:solidFill>
                  <a:srgbClr val="FFFFFF"/>
                </a:solidFill>
              </a:defRPr>
            </a:pPr>
            <a:r>
              <a:t>PLD activity must align to current role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6"/>
          <p:cNvSpPr txBox="1"/>
          <p:nvPr>
            <p:ph type="ctrTitle"/>
          </p:nvPr>
        </p:nvSpPr>
        <p:spPr>
          <a:xfrm>
            <a:off x="808073" y="379412"/>
            <a:ext cx="10575854" cy="2963864"/>
          </a:xfrm>
          <a:prstGeom prst="rect">
            <a:avLst/>
          </a:prstGeom>
        </p:spPr>
        <p:txBody>
          <a:bodyPr/>
          <a:lstStyle/>
          <a:p>
            <a:pPr/>
            <a:r>
              <a:t>Spread the word</a:t>
            </a:r>
            <a:br/>
          </a:p>
        </p:txBody>
      </p:sp>
      <p:sp>
        <p:nvSpPr>
          <p:cNvPr id="287" name="Subtitle 7"/>
          <p:cNvSpPr txBox="1"/>
          <p:nvPr>
            <p:ph type="subTitle" sz="quarter" idx="1"/>
          </p:nvPr>
        </p:nvSpPr>
        <p:spPr>
          <a:xfrm>
            <a:off x="544122" y="3343275"/>
            <a:ext cx="7902293" cy="1066800"/>
          </a:xfrm>
          <a:prstGeom prst="rect">
            <a:avLst/>
          </a:prstGeom>
        </p:spPr>
        <p:txBody>
          <a:bodyPr/>
          <a:lstStyle>
            <a:lvl1pPr>
              <a:defRPr sz="3600" u="sng">
                <a:solidFill>
                  <a:srgbClr val="002060"/>
                </a:solidFill>
              </a:defRPr>
            </a:lvl1pPr>
          </a:lstStyle>
          <a:p>
            <a:pPr/>
            <a:r>
              <a:t>www.ako.ac.nz</a:t>
            </a:r>
          </a:p>
        </p:txBody>
      </p:sp>
      <p:pic>
        <p:nvPicPr>
          <p:cNvPr id="28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6909" y="3167632"/>
            <a:ext cx="2880368" cy="813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ko Aotearoa new">
  <a:themeElements>
    <a:clrScheme name="Ako Aotearoa new">
      <a:dk1>
        <a:srgbClr val="1F355E"/>
      </a:dk1>
      <a:lt1>
        <a:srgbClr val="5E533F"/>
      </a:lt1>
      <a:dk2>
        <a:srgbClr val="A7A7A7"/>
      </a:dk2>
      <a:lt2>
        <a:srgbClr val="535353"/>
      </a:lt2>
      <a:accent1>
        <a:srgbClr val="9B5BA1"/>
      </a:accent1>
      <a:accent2>
        <a:srgbClr val="FF723B"/>
      </a:accent2>
      <a:accent3>
        <a:srgbClr val="47CF56"/>
      </a:accent3>
      <a:accent4>
        <a:srgbClr val="FFCE2F"/>
      </a:accent4>
      <a:accent5>
        <a:srgbClr val="F0627D"/>
      </a:accent5>
      <a:accent6>
        <a:srgbClr val="4FD5ED"/>
      </a:accent6>
      <a:hlink>
        <a:srgbClr val="0000FF"/>
      </a:hlink>
      <a:folHlink>
        <a:srgbClr val="FF00FF"/>
      </a:folHlink>
    </a:clrScheme>
    <a:fontScheme name="Ako Aotearoa new">
      <a:majorFont>
        <a:latin typeface="Helvetica"/>
        <a:ea typeface="Helvetica"/>
        <a:cs typeface="Helvetica"/>
      </a:majorFont>
      <a:minorFont>
        <a:latin typeface="Moderat"/>
        <a:ea typeface="Moderat"/>
        <a:cs typeface="Moderat"/>
      </a:minorFont>
    </a:fontScheme>
    <a:fmtScheme name="Ako Aotearoa ne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F355E"/>
            </a:solidFill>
            <a:effectLst/>
            <a:uFillTx/>
            <a:latin typeface="+mn-lt"/>
            <a:ea typeface="+mn-ea"/>
            <a:cs typeface="+mn-cs"/>
            <a:sym typeface="Mode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F355E"/>
            </a:solidFill>
            <a:effectLst/>
            <a:uFillTx/>
            <a:latin typeface="+mn-lt"/>
            <a:ea typeface="+mn-ea"/>
            <a:cs typeface="+mn-cs"/>
            <a:sym typeface="Mode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ko Aotearoa new">
  <a:themeElements>
    <a:clrScheme name="Ako Aotearoa new">
      <a:dk1>
        <a:srgbClr val="1F355E"/>
      </a:dk1>
      <a:lt1>
        <a:srgbClr val="5E533F"/>
      </a:lt1>
      <a:dk2>
        <a:srgbClr val="A7A7A7"/>
      </a:dk2>
      <a:lt2>
        <a:srgbClr val="535353"/>
      </a:lt2>
      <a:accent1>
        <a:srgbClr val="9B5BA1"/>
      </a:accent1>
      <a:accent2>
        <a:srgbClr val="FF723B"/>
      </a:accent2>
      <a:accent3>
        <a:srgbClr val="47CF56"/>
      </a:accent3>
      <a:accent4>
        <a:srgbClr val="FFCE2F"/>
      </a:accent4>
      <a:accent5>
        <a:srgbClr val="F0627D"/>
      </a:accent5>
      <a:accent6>
        <a:srgbClr val="4FD5ED"/>
      </a:accent6>
      <a:hlink>
        <a:srgbClr val="0000FF"/>
      </a:hlink>
      <a:folHlink>
        <a:srgbClr val="FF00FF"/>
      </a:folHlink>
    </a:clrScheme>
    <a:fontScheme name="Ako Aotearoa new">
      <a:majorFont>
        <a:latin typeface="Helvetica"/>
        <a:ea typeface="Helvetica"/>
        <a:cs typeface="Helvetica"/>
      </a:majorFont>
      <a:minorFont>
        <a:latin typeface="Moderat"/>
        <a:ea typeface="Moderat"/>
        <a:cs typeface="Moderat"/>
      </a:minorFont>
    </a:fontScheme>
    <a:fmtScheme name="Ako Aotearoa ne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F355E"/>
            </a:solidFill>
            <a:effectLst/>
            <a:uFillTx/>
            <a:latin typeface="+mn-lt"/>
            <a:ea typeface="+mn-ea"/>
            <a:cs typeface="+mn-cs"/>
            <a:sym typeface="Mode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F355E"/>
            </a:solidFill>
            <a:effectLst/>
            <a:uFillTx/>
            <a:latin typeface="+mn-lt"/>
            <a:ea typeface="+mn-ea"/>
            <a:cs typeface="+mn-cs"/>
            <a:sym typeface="Mode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