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1F355E"/>
        </a:fontRef>
        <a:srgbClr val="1F35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0DF"/>
          </a:solidFill>
        </a:fill>
      </a:tcStyle>
    </a:wholeTbl>
    <a:band2H>
      <a:tcTxStyle b="def" i="def"/>
      <a:tcStyle>
        <a:tcBdr/>
        <a:fill>
          <a:solidFill>
            <a:srgbClr val="EF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1F355E"/>
        </a:fontRef>
        <a:srgbClr val="1F35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DD0"/>
          </a:solidFill>
        </a:fill>
      </a:tcStyle>
    </a:wholeTbl>
    <a:band2H>
      <a:tcTxStyle b="def" i="def"/>
      <a:tcStyle>
        <a:tcBdr/>
        <a:fill>
          <a:solidFill>
            <a:srgbClr val="E8F6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1F355E"/>
        </a:fontRef>
        <a:srgbClr val="1F35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FF8"/>
          </a:solidFill>
        </a:fill>
      </a:tcStyle>
    </a:wholeTbl>
    <a:band2H>
      <a:tcTxStyle b="def" i="def"/>
      <a:tcStyle>
        <a:tcBdr/>
        <a:fill>
          <a:solidFill>
            <a:srgbClr val="E8F7F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1F355E"/>
        </a:fontRef>
        <a:srgbClr val="1F35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1F355E"/>
        </a:fontRef>
        <a:srgbClr val="1F355E"/>
      </a:tcTxStyle>
      <a:tcStyle>
        <a:tcBdr>
          <a:left>
            <a:ln w="12700" cap="flat">
              <a:noFill/>
              <a:miter lim="400000"/>
            </a:ln>
          </a:left>
          <a:right>
            <a:ln w="12700" cap="flat">
              <a:noFill/>
              <a:miter lim="400000"/>
            </a:ln>
          </a:right>
          <a:top>
            <a:ln w="50800" cap="flat">
              <a:solidFill>
                <a:srgbClr val="1F355E"/>
              </a:solidFill>
              <a:prstDash val="solid"/>
              <a:round/>
            </a:ln>
          </a:top>
          <a:bottom>
            <a:ln w="25400" cap="flat">
              <a:solidFill>
                <a:srgbClr val="1F35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1F355E"/>
              </a:solidFill>
              <a:prstDash val="solid"/>
              <a:round/>
            </a:ln>
          </a:top>
          <a:bottom>
            <a:ln w="25400" cap="flat">
              <a:solidFill>
                <a:srgbClr val="1F35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1F355E"/>
        </a:fontRef>
        <a:srgbClr val="1F35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CD1"/>
          </a:solidFill>
        </a:fill>
      </a:tcStyle>
    </a:wholeTbl>
    <a:band2H>
      <a:tcTxStyle b="def" i="def"/>
      <a:tcStyle>
        <a:tcBdr/>
        <a:fill>
          <a:solidFill>
            <a:srgbClr val="E7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1F35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1F35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1F355E"/>
          </a:solidFill>
        </a:fill>
      </a:tcStyle>
    </a:firstRow>
  </a:tblStyle>
  <a:tblStyle styleId="{2708684C-4D16-4618-839F-0558EEFCDFE6}" styleName="">
    <a:tblBg/>
    <a:wholeTbl>
      <a:tcTxStyle b="off" i="off">
        <a:fontRef idx="major">
          <a:srgbClr val="1F355E"/>
        </a:fontRef>
        <a:srgbClr val="1F355E"/>
      </a:tcTxStyle>
      <a:tcStyle>
        <a:tcBdr>
          <a:left>
            <a:ln w="12700" cap="flat">
              <a:solidFill>
                <a:srgbClr val="1F355E"/>
              </a:solidFill>
              <a:prstDash val="solid"/>
              <a:round/>
            </a:ln>
          </a:left>
          <a:right>
            <a:ln w="12700" cap="flat">
              <a:solidFill>
                <a:srgbClr val="1F355E"/>
              </a:solidFill>
              <a:prstDash val="solid"/>
              <a:round/>
            </a:ln>
          </a:right>
          <a:top>
            <a:ln w="12700" cap="flat">
              <a:solidFill>
                <a:srgbClr val="1F355E"/>
              </a:solidFill>
              <a:prstDash val="solid"/>
              <a:round/>
            </a:ln>
          </a:top>
          <a:bottom>
            <a:ln w="12700" cap="flat">
              <a:solidFill>
                <a:srgbClr val="1F355E"/>
              </a:solidFill>
              <a:prstDash val="solid"/>
              <a:round/>
            </a:ln>
          </a:bottom>
          <a:insideH>
            <a:ln w="12700" cap="flat">
              <a:solidFill>
                <a:srgbClr val="1F355E"/>
              </a:solidFill>
              <a:prstDash val="solid"/>
              <a:round/>
            </a:ln>
          </a:insideH>
          <a:insideV>
            <a:ln w="12700" cap="flat">
              <a:solidFill>
                <a:srgbClr val="1F355E"/>
              </a:solidFill>
              <a:prstDash val="solid"/>
              <a:round/>
            </a:ln>
          </a:insideV>
        </a:tcBdr>
        <a:fill>
          <a:solidFill>
            <a:srgbClr val="1F355E">
              <a:alpha val="20000"/>
            </a:srgbClr>
          </a:solidFill>
        </a:fill>
      </a:tcStyle>
    </a:wholeTbl>
    <a:band2H>
      <a:tcTxStyle b="def" i="def"/>
      <a:tcStyle>
        <a:tcBdr/>
        <a:fill>
          <a:solidFill>
            <a:srgbClr val="FFFFFF"/>
          </a:solidFill>
        </a:fill>
      </a:tcStyle>
    </a:band2H>
    <a:firstCol>
      <a:tcTxStyle b="on" i="off">
        <a:fontRef idx="major">
          <a:srgbClr val="1F355E"/>
        </a:fontRef>
        <a:srgbClr val="1F355E"/>
      </a:tcTxStyle>
      <a:tcStyle>
        <a:tcBdr>
          <a:left>
            <a:ln w="12700" cap="flat">
              <a:solidFill>
                <a:srgbClr val="1F355E"/>
              </a:solidFill>
              <a:prstDash val="solid"/>
              <a:round/>
            </a:ln>
          </a:left>
          <a:right>
            <a:ln w="12700" cap="flat">
              <a:solidFill>
                <a:srgbClr val="1F355E"/>
              </a:solidFill>
              <a:prstDash val="solid"/>
              <a:round/>
            </a:ln>
          </a:right>
          <a:top>
            <a:ln w="12700" cap="flat">
              <a:solidFill>
                <a:srgbClr val="1F355E"/>
              </a:solidFill>
              <a:prstDash val="solid"/>
              <a:round/>
            </a:ln>
          </a:top>
          <a:bottom>
            <a:ln w="12700" cap="flat">
              <a:solidFill>
                <a:srgbClr val="1F355E"/>
              </a:solidFill>
              <a:prstDash val="solid"/>
              <a:round/>
            </a:ln>
          </a:bottom>
          <a:insideH>
            <a:ln w="12700" cap="flat">
              <a:solidFill>
                <a:srgbClr val="1F355E"/>
              </a:solidFill>
              <a:prstDash val="solid"/>
              <a:round/>
            </a:ln>
          </a:insideH>
          <a:insideV>
            <a:ln w="12700" cap="flat">
              <a:solidFill>
                <a:srgbClr val="1F355E"/>
              </a:solidFill>
              <a:prstDash val="solid"/>
              <a:round/>
            </a:ln>
          </a:insideV>
        </a:tcBdr>
        <a:fill>
          <a:solidFill>
            <a:srgbClr val="1F355E">
              <a:alpha val="20000"/>
            </a:srgbClr>
          </a:solidFill>
        </a:fill>
      </a:tcStyle>
    </a:firstCol>
    <a:lastRow>
      <a:tcTxStyle b="on" i="off">
        <a:fontRef idx="major">
          <a:srgbClr val="1F355E"/>
        </a:fontRef>
        <a:srgbClr val="1F355E"/>
      </a:tcTxStyle>
      <a:tcStyle>
        <a:tcBdr>
          <a:left>
            <a:ln w="12700" cap="flat">
              <a:solidFill>
                <a:srgbClr val="1F355E"/>
              </a:solidFill>
              <a:prstDash val="solid"/>
              <a:round/>
            </a:ln>
          </a:left>
          <a:right>
            <a:ln w="12700" cap="flat">
              <a:solidFill>
                <a:srgbClr val="1F355E"/>
              </a:solidFill>
              <a:prstDash val="solid"/>
              <a:round/>
            </a:ln>
          </a:right>
          <a:top>
            <a:ln w="50800" cap="flat">
              <a:solidFill>
                <a:srgbClr val="1F355E"/>
              </a:solidFill>
              <a:prstDash val="solid"/>
              <a:round/>
            </a:ln>
          </a:top>
          <a:bottom>
            <a:ln w="12700" cap="flat">
              <a:solidFill>
                <a:srgbClr val="1F355E"/>
              </a:solidFill>
              <a:prstDash val="solid"/>
              <a:round/>
            </a:ln>
          </a:bottom>
          <a:insideH>
            <a:ln w="12700" cap="flat">
              <a:solidFill>
                <a:srgbClr val="1F355E"/>
              </a:solidFill>
              <a:prstDash val="solid"/>
              <a:round/>
            </a:ln>
          </a:insideH>
          <a:insideV>
            <a:ln w="12700" cap="flat">
              <a:solidFill>
                <a:srgbClr val="1F355E"/>
              </a:solidFill>
              <a:prstDash val="solid"/>
              <a:round/>
            </a:ln>
          </a:insideV>
        </a:tcBdr>
        <a:fill>
          <a:noFill/>
        </a:fill>
      </a:tcStyle>
    </a:lastRow>
    <a:firstRow>
      <a:tcTxStyle b="on" i="off">
        <a:fontRef idx="major">
          <a:srgbClr val="1F355E"/>
        </a:fontRef>
        <a:srgbClr val="1F355E"/>
      </a:tcTxStyle>
      <a:tcStyle>
        <a:tcBdr>
          <a:left>
            <a:ln w="12700" cap="flat">
              <a:solidFill>
                <a:srgbClr val="1F355E"/>
              </a:solidFill>
              <a:prstDash val="solid"/>
              <a:round/>
            </a:ln>
          </a:left>
          <a:right>
            <a:ln w="12700" cap="flat">
              <a:solidFill>
                <a:srgbClr val="1F355E"/>
              </a:solidFill>
              <a:prstDash val="solid"/>
              <a:round/>
            </a:ln>
          </a:right>
          <a:top>
            <a:ln w="12700" cap="flat">
              <a:solidFill>
                <a:srgbClr val="1F355E"/>
              </a:solidFill>
              <a:prstDash val="solid"/>
              <a:round/>
            </a:ln>
          </a:top>
          <a:bottom>
            <a:ln w="25400" cap="flat">
              <a:solidFill>
                <a:srgbClr val="1F355E"/>
              </a:solidFill>
              <a:prstDash val="solid"/>
              <a:round/>
            </a:ln>
          </a:bottom>
          <a:insideH>
            <a:ln w="12700" cap="flat">
              <a:solidFill>
                <a:srgbClr val="1F355E"/>
              </a:solidFill>
              <a:prstDash val="solid"/>
              <a:round/>
            </a:ln>
          </a:insideH>
          <a:insideV>
            <a:ln w="12700" cap="flat">
              <a:solidFill>
                <a:srgbClr val="1F35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1" name="Shape 261"/>
          <p:cNvSpPr/>
          <p:nvPr>
            <p:ph type="sldImg"/>
          </p:nvPr>
        </p:nvSpPr>
        <p:spPr>
          <a:xfrm>
            <a:off x="1143000" y="685800"/>
            <a:ext cx="4572000" cy="3429000"/>
          </a:xfrm>
          <a:prstGeom prst="rect">
            <a:avLst/>
          </a:prstGeom>
        </p:spPr>
        <p:txBody>
          <a:bodyPr/>
          <a:lstStyle/>
          <a:p>
            <a:pPr/>
          </a:p>
        </p:txBody>
      </p:sp>
      <p:sp>
        <p:nvSpPr>
          <p:cNvPr id="262" name="Shape 2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solidFill>
          <a:srgbClr val="1F355E"/>
        </a:solidFill>
        <a:latin typeface="+mj-lt"/>
        <a:ea typeface="+mj-ea"/>
        <a:cs typeface="+mj-cs"/>
        <a:sym typeface="Moderat"/>
      </a:defRPr>
    </a:lvl1pPr>
    <a:lvl2pPr indent="228600" latinLnBrk="0">
      <a:defRPr sz="1200">
        <a:solidFill>
          <a:srgbClr val="1F355E"/>
        </a:solidFill>
        <a:latin typeface="+mj-lt"/>
        <a:ea typeface="+mj-ea"/>
        <a:cs typeface="+mj-cs"/>
        <a:sym typeface="Moderat"/>
      </a:defRPr>
    </a:lvl2pPr>
    <a:lvl3pPr indent="457200" latinLnBrk="0">
      <a:defRPr sz="1200">
        <a:solidFill>
          <a:srgbClr val="1F355E"/>
        </a:solidFill>
        <a:latin typeface="+mj-lt"/>
        <a:ea typeface="+mj-ea"/>
        <a:cs typeface="+mj-cs"/>
        <a:sym typeface="Moderat"/>
      </a:defRPr>
    </a:lvl3pPr>
    <a:lvl4pPr indent="685800" latinLnBrk="0">
      <a:defRPr sz="1200">
        <a:solidFill>
          <a:srgbClr val="1F355E"/>
        </a:solidFill>
        <a:latin typeface="+mj-lt"/>
        <a:ea typeface="+mj-ea"/>
        <a:cs typeface="+mj-cs"/>
        <a:sym typeface="Moderat"/>
      </a:defRPr>
    </a:lvl4pPr>
    <a:lvl5pPr indent="914400" latinLnBrk="0">
      <a:defRPr sz="1200">
        <a:solidFill>
          <a:srgbClr val="1F355E"/>
        </a:solidFill>
        <a:latin typeface="+mj-lt"/>
        <a:ea typeface="+mj-ea"/>
        <a:cs typeface="+mj-cs"/>
        <a:sym typeface="Moderat"/>
      </a:defRPr>
    </a:lvl5pPr>
    <a:lvl6pPr indent="1143000" latinLnBrk="0">
      <a:defRPr sz="1200">
        <a:solidFill>
          <a:srgbClr val="1F355E"/>
        </a:solidFill>
        <a:latin typeface="+mj-lt"/>
        <a:ea typeface="+mj-ea"/>
        <a:cs typeface="+mj-cs"/>
        <a:sym typeface="Moderat"/>
      </a:defRPr>
    </a:lvl6pPr>
    <a:lvl7pPr indent="1371600" latinLnBrk="0">
      <a:defRPr sz="1200">
        <a:solidFill>
          <a:srgbClr val="1F355E"/>
        </a:solidFill>
        <a:latin typeface="+mj-lt"/>
        <a:ea typeface="+mj-ea"/>
        <a:cs typeface="+mj-cs"/>
        <a:sym typeface="Moderat"/>
      </a:defRPr>
    </a:lvl7pPr>
    <a:lvl8pPr indent="1600200" latinLnBrk="0">
      <a:defRPr sz="1200">
        <a:solidFill>
          <a:srgbClr val="1F355E"/>
        </a:solidFill>
        <a:latin typeface="+mj-lt"/>
        <a:ea typeface="+mj-ea"/>
        <a:cs typeface="+mj-cs"/>
        <a:sym typeface="Moderat"/>
      </a:defRPr>
    </a:lvl8pPr>
    <a:lvl9pPr indent="1828800" latinLnBrk="0">
      <a:defRPr sz="1200">
        <a:solidFill>
          <a:srgbClr val="1F355E"/>
        </a:solidFill>
        <a:latin typeface="+mj-lt"/>
        <a:ea typeface="+mj-ea"/>
        <a:cs typeface="+mj-cs"/>
        <a:sym typeface="Modera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9.png"/><Relationship Id="rId4" Type="http://schemas.openxmlformats.org/officeDocument/2006/relationships/image" Target="../media/image10.pn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Title Text"/>
          <p:cNvSpPr txBox="1"/>
          <p:nvPr>
            <p:ph type="title"/>
          </p:nvPr>
        </p:nvSpPr>
        <p:spPr>
          <a:xfrm>
            <a:off x="808073" y="379413"/>
            <a:ext cx="10575854" cy="2963862"/>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808073" y="3448050"/>
            <a:ext cx="10575854" cy="1066800"/>
          </a:xfrm>
          <a:prstGeom prst="rect">
            <a:avLst/>
          </a:prstGeom>
        </p:spPr>
        <p:txBody>
          <a:bodyPr/>
          <a:lstStyle>
            <a:lvl1pPr marL="0" indent="0" algn="ctr">
              <a:buSzTx/>
              <a:buNone/>
              <a:defRPr sz="2800"/>
            </a:lvl1pPr>
            <a:lvl2pPr marL="0" indent="457200" algn="ctr">
              <a:buSzTx/>
              <a:buNone/>
              <a:defRPr sz="2800"/>
            </a:lvl2pPr>
            <a:lvl3pPr marL="0" indent="914400" algn="ctr">
              <a:buSzTx/>
              <a:buNone/>
              <a:defRPr sz="2800"/>
            </a:lvl3pPr>
            <a:lvl4pPr marL="0" indent="1371600" algn="ctr">
              <a:buSzTx/>
              <a:buNone/>
              <a:defRPr sz="2800"/>
            </a:lvl4pPr>
            <a:lvl5pPr marL="0" indent="1828800" algn="ctr">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wo Image - blu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95" name="Body Level One…"/>
          <p:cNvSpPr txBox="1"/>
          <p:nvPr>
            <p:ph type="body" sz="quarter" idx="1"/>
          </p:nvPr>
        </p:nvSpPr>
        <p:spPr>
          <a:xfrm>
            <a:off x="6522429" y="3590500"/>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96" name="Picture Placeholder 5"/>
          <p:cNvSpPr/>
          <p:nvPr>
            <p:ph type="pic" sz="half" idx="13"/>
          </p:nvPr>
        </p:nvSpPr>
        <p:spPr>
          <a:xfrm>
            <a:off x="1" y="3429000"/>
            <a:ext cx="6098381" cy="3431381"/>
          </a:xfrm>
          <a:prstGeom prst="rect">
            <a:avLst/>
          </a:prstGeom>
        </p:spPr>
        <p:txBody>
          <a:bodyPr lIns="91439" rIns="91439">
            <a:noAutofit/>
          </a:bodyPr>
          <a:lstStyle/>
          <a:p>
            <a:pPr/>
          </a:p>
        </p:txBody>
      </p:sp>
      <p:sp>
        <p:nvSpPr>
          <p:cNvPr id="97" name="Picture Placeholder 5"/>
          <p:cNvSpPr/>
          <p:nvPr>
            <p:ph type="pic" sz="half" idx="14"/>
          </p:nvPr>
        </p:nvSpPr>
        <p:spPr>
          <a:xfrm>
            <a:off x="6098380" y="0"/>
            <a:ext cx="6093620" cy="3429000"/>
          </a:xfrm>
          <a:prstGeom prst="rect">
            <a:avLst/>
          </a:prstGeom>
        </p:spPr>
        <p:txBody>
          <a:bodyPr lIns="91439" rIns="91439">
            <a:noAutofit/>
          </a:bodyPr>
          <a:lstStyle/>
          <a:p>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Image - navy blu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5" name="Body Level One…"/>
          <p:cNvSpPr txBox="1"/>
          <p:nvPr>
            <p:ph type="body" sz="quarter" idx="1"/>
          </p:nvPr>
        </p:nvSpPr>
        <p:spPr>
          <a:xfrm>
            <a:off x="457200" y="3607592"/>
            <a:ext cx="5181600" cy="2867027"/>
          </a:xfrm>
          <a:prstGeom prst="rect">
            <a:avLst/>
          </a:prstGeom>
        </p:spPr>
        <p:txBody>
          <a:bodyPr/>
          <a:lstStyle>
            <a:lvl1pPr>
              <a:buBlip>
                <a:blip r:embed="rId3"/>
              </a:buBlip>
            </a:lvl1pPr>
            <a:lvl2pPr>
              <a:buBlip>
                <a:blip r:embed="rId4"/>
              </a:buBlip>
            </a:lvl2pPr>
          </a:lstStyle>
          <a:p>
            <a:pPr/>
            <a:r>
              <a:t>Body Level One</a:t>
            </a:r>
          </a:p>
          <a:p>
            <a:pPr lvl="1"/>
            <a:r>
              <a:t>Body Level Two</a:t>
            </a:r>
          </a:p>
          <a:p>
            <a:pPr lvl="2"/>
            <a:r>
              <a:t>Body Level Three</a:t>
            </a:r>
          </a:p>
          <a:p>
            <a:pPr lvl="3"/>
            <a:r>
              <a:t>Body Level Four</a:t>
            </a:r>
          </a:p>
          <a:p>
            <a:pPr lvl="4"/>
            <a:r>
              <a:t>Body Level Five</a:t>
            </a:r>
          </a:p>
        </p:txBody>
      </p:sp>
      <p:sp>
        <p:nvSpPr>
          <p:cNvPr id="106" name="Picture Placeholder 5"/>
          <p:cNvSpPr/>
          <p:nvPr>
            <p:ph type="pic" sz="half" idx="13"/>
          </p:nvPr>
        </p:nvSpPr>
        <p:spPr>
          <a:xfrm>
            <a:off x="0" y="0"/>
            <a:ext cx="6095999" cy="3429000"/>
          </a:xfrm>
          <a:prstGeom prst="rect">
            <a:avLst/>
          </a:prstGeom>
        </p:spPr>
        <p:txBody>
          <a:bodyPr lIns="91439" rIns="91439">
            <a:noAutofit/>
          </a:bodyPr>
          <a:lstStyle/>
          <a:p>
            <a:pPr/>
          </a:p>
        </p:txBody>
      </p:sp>
      <p:sp>
        <p:nvSpPr>
          <p:cNvPr id="107" name="Picture Placeholder 5"/>
          <p:cNvSpPr/>
          <p:nvPr>
            <p:ph type="pic" sz="half" idx="14"/>
          </p:nvPr>
        </p:nvSpPr>
        <p:spPr>
          <a:xfrm>
            <a:off x="6095998" y="3429000"/>
            <a:ext cx="6096002" cy="3429000"/>
          </a:xfrm>
          <a:prstGeom prst="rect">
            <a:avLst/>
          </a:prstGeom>
        </p:spPr>
        <p:txBody>
          <a:bodyPr lIns="91439" rIns="91439">
            <a:noAutofit/>
          </a:bodyPr>
          <a:lstStyle/>
          <a:p>
            <a:pP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wo Image - navy blu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5" name="Picture Placeholder 5"/>
          <p:cNvSpPr/>
          <p:nvPr>
            <p:ph type="pic" sz="half" idx="13"/>
          </p:nvPr>
        </p:nvSpPr>
        <p:spPr>
          <a:xfrm>
            <a:off x="0" y="3429000"/>
            <a:ext cx="6093617" cy="3429000"/>
          </a:xfrm>
          <a:prstGeom prst="rect">
            <a:avLst/>
          </a:prstGeom>
        </p:spPr>
        <p:txBody>
          <a:bodyPr lIns="91439" rIns="91439">
            <a:noAutofit/>
          </a:bodyPr>
          <a:lstStyle/>
          <a:p>
            <a:pPr/>
          </a:p>
        </p:txBody>
      </p:sp>
      <p:sp>
        <p:nvSpPr>
          <p:cNvPr id="116" name="Body Level One…"/>
          <p:cNvSpPr txBox="1"/>
          <p:nvPr>
            <p:ph type="body" sz="quarter" idx="1"/>
          </p:nvPr>
        </p:nvSpPr>
        <p:spPr>
          <a:xfrm>
            <a:off x="6530975" y="3607592"/>
            <a:ext cx="5181600" cy="2831309"/>
          </a:xfrm>
          <a:prstGeom prst="rect">
            <a:avLst/>
          </a:prstGeom>
        </p:spPr>
        <p:txBody>
          <a:bodyPr/>
          <a:lstStyle>
            <a:lvl1pPr>
              <a:buBlip>
                <a:blip r:embed="rId3"/>
              </a:buBlip>
            </a:lvl1pPr>
            <a:lvl2pPr>
              <a:buBlip>
                <a:blip r:embed="rId4"/>
              </a:buBlip>
            </a:lvl2pPr>
          </a:lstStyle>
          <a:p>
            <a:pPr/>
            <a:r>
              <a:t>Body Level One</a:t>
            </a:r>
          </a:p>
          <a:p>
            <a:pPr lvl="1"/>
            <a:r>
              <a:t>Body Level Two</a:t>
            </a:r>
          </a:p>
          <a:p>
            <a:pPr lvl="2"/>
            <a:r>
              <a:t>Body Level Three</a:t>
            </a:r>
          </a:p>
          <a:p>
            <a:pPr lvl="3"/>
            <a:r>
              <a:t>Body Level Four</a:t>
            </a:r>
          </a:p>
          <a:p>
            <a:pPr lvl="4"/>
            <a:r>
              <a:t>Body Level Five</a:t>
            </a:r>
          </a:p>
        </p:txBody>
      </p:sp>
      <p:sp>
        <p:nvSpPr>
          <p:cNvPr id="117" name="Picture Placeholder 5"/>
          <p:cNvSpPr/>
          <p:nvPr>
            <p:ph type="pic" sz="half" idx="14"/>
          </p:nvPr>
        </p:nvSpPr>
        <p:spPr>
          <a:xfrm>
            <a:off x="6093616" y="0"/>
            <a:ext cx="6098384" cy="3429000"/>
          </a:xfrm>
          <a:prstGeom prst="rect">
            <a:avLst/>
          </a:prstGeom>
        </p:spPr>
        <p:txBody>
          <a:bodyPr lIns="91439" rIns="91439">
            <a:noAutofit/>
          </a:bodyPr>
          <a:lstStyle/>
          <a:p>
            <a:pP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Image - whit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5" name="Body Level One…"/>
          <p:cNvSpPr txBox="1"/>
          <p:nvPr>
            <p:ph type="body" sz="quarter" idx="1"/>
          </p:nvPr>
        </p:nvSpPr>
        <p:spPr>
          <a:xfrm>
            <a:off x="452437" y="3607592"/>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26" name="Picture Placeholder 5"/>
          <p:cNvSpPr/>
          <p:nvPr>
            <p:ph type="pic" sz="half" idx="13"/>
          </p:nvPr>
        </p:nvSpPr>
        <p:spPr>
          <a:xfrm>
            <a:off x="0" y="0"/>
            <a:ext cx="6093618" cy="3429000"/>
          </a:xfrm>
          <a:prstGeom prst="rect">
            <a:avLst/>
          </a:prstGeom>
        </p:spPr>
        <p:txBody>
          <a:bodyPr lIns="91439" rIns="91439">
            <a:noAutofit/>
          </a:bodyPr>
          <a:lstStyle/>
          <a:p>
            <a:pPr/>
          </a:p>
        </p:txBody>
      </p:sp>
      <p:sp>
        <p:nvSpPr>
          <p:cNvPr id="127" name="Picture Placeholder 5"/>
          <p:cNvSpPr/>
          <p:nvPr>
            <p:ph type="pic" sz="half" idx="14"/>
          </p:nvPr>
        </p:nvSpPr>
        <p:spPr>
          <a:xfrm>
            <a:off x="6095998" y="3429000"/>
            <a:ext cx="6096003" cy="3419475"/>
          </a:xfrm>
          <a:prstGeom prst="rect">
            <a:avLst/>
          </a:prstGeom>
        </p:spPr>
        <p:txBody>
          <a:bodyPr lIns="91439" rIns="91439">
            <a:noAutofit/>
          </a:bodyPr>
          <a:lstStyle/>
          <a:p>
            <a:pP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wo Image - whit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6538911" y="3607592"/>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36" name="Picture Placeholder 5"/>
          <p:cNvSpPr/>
          <p:nvPr>
            <p:ph type="pic" sz="half" idx="13"/>
          </p:nvPr>
        </p:nvSpPr>
        <p:spPr>
          <a:xfrm>
            <a:off x="6096000" y="0"/>
            <a:ext cx="6095999" cy="3429000"/>
          </a:xfrm>
          <a:prstGeom prst="rect">
            <a:avLst/>
          </a:prstGeom>
        </p:spPr>
        <p:txBody>
          <a:bodyPr lIns="91439" rIns="91439">
            <a:noAutofit/>
          </a:bodyPr>
          <a:lstStyle/>
          <a:p>
            <a:pPr/>
          </a:p>
        </p:txBody>
      </p:sp>
      <p:sp>
        <p:nvSpPr>
          <p:cNvPr id="137" name="Picture Placeholder 5"/>
          <p:cNvSpPr/>
          <p:nvPr>
            <p:ph type="pic" sz="half" idx="14"/>
          </p:nvPr>
        </p:nvSpPr>
        <p:spPr>
          <a:xfrm>
            <a:off x="0" y="3429000"/>
            <a:ext cx="6096000" cy="3429000"/>
          </a:xfrm>
          <a:prstGeom prst="rect">
            <a:avLst/>
          </a:prstGeom>
        </p:spPr>
        <p:txBody>
          <a:bodyPr lIns="91439" rIns="91439">
            <a:noAutofit/>
          </a:bodyPr>
          <a:lstStyle/>
          <a:p>
            <a:pPr/>
          </a:p>
        </p:txBody>
      </p:sp>
      <p:sp>
        <p:nvSpPr>
          <p:cNvPr id="1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Icon - half half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5" name="Body Level One…"/>
          <p:cNvSpPr txBox="1"/>
          <p:nvPr>
            <p:ph type="body" sz="quarter" idx="1"/>
          </p:nvPr>
        </p:nvSpPr>
        <p:spPr>
          <a:xfrm>
            <a:off x="443891" y="3600315"/>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46" name="Picture Placeholder 5"/>
          <p:cNvSpPr/>
          <p:nvPr>
            <p:ph type="pic" sz="half" idx="13"/>
          </p:nvPr>
        </p:nvSpPr>
        <p:spPr>
          <a:xfrm>
            <a:off x="1" y="0"/>
            <a:ext cx="6086474" cy="3429000"/>
          </a:xfrm>
          <a:prstGeom prst="rect">
            <a:avLst/>
          </a:prstGeom>
        </p:spPr>
        <p:txBody>
          <a:bodyPr lIns="91439" rIns="91439">
            <a:noAutofit/>
          </a:bodyPr>
          <a:lstStyle/>
          <a:p>
            <a:pPr/>
          </a:p>
        </p:txBody>
      </p:sp>
      <p:sp>
        <p:nvSpPr>
          <p:cNvPr id="147" name="Picture Placeholder 5"/>
          <p:cNvSpPr/>
          <p:nvPr>
            <p:ph type="pic" sz="half" idx="14"/>
          </p:nvPr>
        </p:nvSpPr>
        <p:spPr>
          <a:xfrm>
            <a:off x="6086475" y="3429000"/>
            <a:ext cx="6105524" cy="3429000"/>
          </a:xfrm>
          <a:prstGeom prst="rect">
            <a:avLst/>
          </a:prstGeom>
        </p:spPr>
        <p:txBody>
          <a:bodyPr lIns="91439" rIns="91439">
            <a:noAutofit/>
          </a:bodyPr>
          <a:lstStyle/>
          <a:p>
            <a:pPr/>
          </a:p>
        </p:txBody>
      </p:sp>
      <p:sp>
        <p:nvSpPr>
          <p:cNvPr id="1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wo Icon - half half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5" name="Body Level One…"/>
          <p:cNvSpPr txBox="1"/>
          <p:nvPr>
            <p:ph type="body" sz="quarter" idx="1"/>
          </p:nvPr>
        </p:nvSpPr>
        <p:spPr>
          <a:xfrm>
            <a:off x="6564549" y="3599046"/>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56" name="Picture Placeholder 5"/>
          <p:cNvSpPr/>
          <p:nvPr>
            <p:ph type="pic" sz="half" idx="13"/>
          </p:nvPr>
        </p:nvSpPr>
        <p:spPr>
          <a:xfrm>
            <a:off x="6096000" y="1"/>
            <a:ext cx="6096000" cy="3429001"/>
          </a:xfrm>
          <a:prstGeom prst="rect">
            <a:avLst/>
          </a:prstGeom>
        </p:spPr>
        <p:txBody>
          <a:bodyPr lIns="91439" rIns="91439">
            <a:noAutofit/>
          </a:bodyPr>
          <a:lstStyle/>
          <a:p>
            <a:pPr/>
          </a:p>
        </p:txBody>
      </p:sp>
      <p:sp>
        <p:nvSpPr>
          <p:cNvPr id="157" name="Picture Placeholder 5"/>
          <p:cNvSpPr/>
          <p:nvPr>
            <p:ph type="pic" sz="half" idx="14"/>
          </p:nvPr>
        </p:nvSpPr>
        <p:spPr>
          <a:xfrm>
            <a:off x="0" y="3429000"/>
            <a:ext cx="6095999" cy="3429000"/>
          </a:xfrm>
          <a:prstGeom prst="rect">
            <a:avLst/>
          </a:prstGeom>
        </p:spPr>
        <p:txBody>
          <a:bodyPr lIns="91439" rIns="91439">
            <a:noAutofit/>
          </a:bodyPr>
          <a:lstStyle/>
          <a:p>
            <a:pPr/>
          </a:p>
        </p:txBody>
      </p:sp>
      <p:sp>
        <p:nvSpPr>
          <p:cNvPr id="1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ictures with tex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5" name="Picture Placeholder 2"/>
          <p:cNvSpPr/>
          <p:nvPr>
            <p:ph type="pic" sz="quarter" idx="13"/>
          </p:nvPr>
        </p:nvSpPr>
        <p:spPr>
          <a:xfrm>
            <a:off x="695326" y="728662"/>
            <a:ext cx="3455988" cy="1944687"/>
          </a:xfrm>
          <a:prstGeom prst="rect">
            <a:avLst/>
          </a:prstGeom>
        </p:spPr>
        <p:txBody>
          <a:bodyPr lIns="91439" rIns="91439">
            <a:noAutofit/>
          </a:bodyPr>
          <a:lstStyle/>
          <a:p>
            <a:pPr/>
          </a:p>
        </p:txBody>
      </p:sp>
      <p:sp>
        <p:nvSpPr>
          <p:cNvPr id="166" name="Picture Placeholder 2"/>
          <p:cNvSpPr/>
          <p:nvPr>
            <p:ph type="pic" sz="quarter" idx="14"/>
          </p:nvPr>
        </p:nvSpPr>
        <p:spPr>
          <a:xfrm>
            <a:off x="4366419" y="728660"/>
            <a:ext cx="3455989" cy="1944688"/>
          </a:xfrm>
          <a:prstGeom prst="rect">
            <a:avLst/>
          </a:prstGeom>
        </p:spPr>
        <p:txBody>
          <a:bodyPr lIns="91439" rIns="91439">
            <a:noAutofit/>
          </a:bodyPr>
          <a:lstStyle/>
          <a:p>
            <a:pPr/>
          </a:p>
        </p:txBody>
      </p:sp>
      <p:sp>
        <p:nvSpPr>
          <p:cNvPr id="167" name="Picture Placeholder 2"/>
          <p:cNvSpPr/>
          <p:nvPr>
            <p:ph type="pic" sz="quarter" idx="15"/>
          </p:nvPr>
        </p:nvSpPr>
        <p:spPr>
          <a:xfrm>
            <a:off x="8040686" y="728659"/>
            <a:ext cx="3455989" cy="1944688"/>
          </a:xfrm>
          <a:prstGeom prst="rect">
            <a:avLst/>
          </a:prstGeom>
        </p:spPr>
        <p:txBody>
          <a:bodyPr lIns="91439" rIns="91439">
            <a:noAutofit/>
          </a:bodyPr>
          <a:lstStyle/>
          <a:p>
            <a:pPr/>
          </a:p>
        </p:txBody>
      </p:sp>
      <p:sp>
        <p:nvSpPr>
          <p:cNvPr id="168" name="Body Level One…"/>
          <p:cNvSpPr txBox="1"/>
          <p:nvPr>
            <p:ph type="body" sz="quarter" idx="1"/>
          </p:nvPr>
        </p:nvSpPr>
        <p:spPr>
          <a:xfrm>
            <a:off x="695325" y="2673350"/>
            <a:ext cx="3455988" cy="3527425"/>
          </a:xfrm>
          <a:prstGeom prst="rect">
            <a:avLst/>
          </a:prstGeom>
          <a:gradFill>
            <a:gsLst>
              <a:gs pos="0">
                <a:srgbClr val="FAF7FA"/>
              </a:gs>
              <a:gs pos="97000">
                <a:srgbClr val="FFFFFF"/>
              </a:gs>
              <a:gs pos="98000">
                <a:srgbClr val="1F355E"/>
              </a:gs>
              <a:gs pos="100000">
                <a:srgbClr val="1F355E"/>
              </a:gs>
            </a:gsLst>
            <a:lin ang="5400000"/>
          </a:gradFill>
        </p:spPr>
        <p:txBody>
          <a:bodyPr/>
          <a:lstStyle>
            <a:lvl1pPr indent="-304800">
              <a:buBlip>
                <a:blip r:embed="rId3"/>
              </a:buBlip>
              <a:defRPr sz="2800">
                <a:solidFill>
                  <a:srgbClr val="1F355E"/>
                </a:solidFill>
              </a:defRPr>
            </a:lvl1pPr>
            <a:lvl2pPr marL="736799" indent="-356999">
              <a:buBlip>
                <a:blip r:embed="rId4"/>
              </a:buBlip>
              <a:defRPr sz="2800">
                <a:solidFill>
                  <a:srgbClr val="1F355E"/>
                </a:solidFill>
              </a:defRPr>
            </a:lvl2pPr>
            <a:lvl3pPr marL="1190999" indent="-336000">
              <a:defRPr sz="2800">
                <a:solidFill>
                  <a:srgbClr val="1F355E"/>
                </a:solidFill>
              </a:defRPr>
            </a:lvl3pPr>
            <a:lvl4pPr marL="1727200" indent="-355600">
              <a:defRPr sz="2800">
                <a:solidFill>
                  <a:srgbClr val="1F355E"/>
                </a:solidFill>
              </a:defRPr>
            </a:lvl4pPr>
            <a:lvl5pPr marL="2184400" indent="-355600">
              <a:defRPr sz="28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69" name="Text Placeholder 6"/>
          <p:cNvSpPr/>
          <p:nvPr>
            <p:ph type="body" sz="quarter" idx="16"/>
          </p:nvPr>
        </p:nvSpPr>
        <p:spPr>
          <a:xfrm>
            <a:off x="4367212" y="2673347"/>
            <a:ext cx="3455989" cy="3527426"/>
          </a:xfrm>
          <a:prstGeom prst="rect">
            <a:avLst/>
          </a:prstGeom>
          <a:gradFill>
            <a:gsLst>
              <a:gs pos="0">
                <a:srgbClr val="FAF7FA"/>
              </a:gs>
              <a:gs pos="97000">
                <a:srgbClr val="FFFFFF"/>
              </a:gs>
              <a:gs pos="98000">
                <a:srgbClr val="1F355E"/>
              </a:gs>
              <a:gs pos="100000">
                <a:srgbClr val="1F355E"/>
              </a:gs>
            </a:gsLst>
            <a:lin ang="5400000"/>
          </a:gradFill>
        </p:spPr>
        <p:txBody>
          <a:bodyPr/>
          <a:lstStyle/>
          <a:p>
            <a:pPr marL="458400" indent="-304800">
              <a:buBlip>
                <a:blip r:embed="rId3"/>
              </a:buBlip>
              <a:defRPr sz="2800">
                <a:solidFill>
                  <a:srgbClr val="1F355E"/>
                </a:solidFill>
              </a:defRPr>
            </a:pPr>
          </a:p>
        </p:txBody>
      </p:sp>
      <p:sp>
        <p:nvSpPr>
          <p:cNvPr id="170" name="Text Placeholder 6"/>
          <p:cNvSpPr/>
          <p:nvPr>
            <p:ph type="body" sz="quarter" idx="17"/>
          </p:nvPr>
        </p:nvSpPr>
        <p:spPr>
          <a:xfrm>
            <a:off x="8040688" y="2673350"/>
            <a:ext cx="3455989" cy="3527425"/>
          </a:xfrm>
          <a:prstGeom prst="rect">
            <a:avLst/>
          </a:prstGeom>
          <a:gradFill>
            <a:gsLst>
              <a:gs pos="0">
                <a:srgbClr val="FAF7FA"/>
              </a:gs>
              <a:gs pos="97000">
                <a:srgbClr val="FFFFFF"/>
              </a:gs>
              <a:gs pos="98000">
                <a:srgbClr val="1F355E"/>
              </a:gs>
              <a:gs pos="100000">
                <a:srgbClr val="1F355E"/>
              </a:gs>
            </a:gsLst>
            <a:lin ang="5400000"/>
          </a:gradFill>
        </p:spPr>
        <p:txBody>
          <a:bodyPr/>
          <a:lstStyle/>
          <a:p>
            <a:pPr marL="458400" indent="-304800">
              <a:buBlip>
                <a:blip r:embed="rId3"/>
              </a:buBlip>
              <a:defRPr sz="2800">
                <a:solidFill>
                  <a:srgbClr val="1F355E"/>
                </a:solidFill>
              </a:defRPr>
            </a:pPr>
          </a:p>
        </p:txBody>
      </p:sp>
      <p:sp>
        <p:nvSpPr>
          <p:cNvPr id="1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Pictures with tex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8" name="Picture Placeholder 2"/>
          <p:cNvSpPr/>
          <p:nvPr>
            <p:ph type="pic" sz="quarter" idx="13"/>
          </p:nvPr>
        </p:nvSpPr>
        <p:spPr>
          <a:xfrm>
            <a:off x="695326" y="728662"/>
            <a:ext cx="2520950" cy="1944687"/>
          </a:xfrm>
          <a:prstGeom prst="rect">
            <a:avLst/>
          </a:prstGeom>
        </p:spPr>
        <p:txBody>
          <a:bodyPr lIns="91439" rIns="91439">
            <a:noAutofit/>
          </a:bodyPr>
          <a:lstStyle/>
          <a:p>
            <a:pPr/>
          </a:p>
        </p:txBody>
      </p:sp>
      <p:sp>
        <p:nvSpPr>
          <p:cNvPr id="179" name="Picture Placeholder 2"/>
          <p:cNvSpPr/>
          <p:nvPr>
            <p:ph type="pic" sz="quarter" idx="14"/>
          </p:nvPr>
        </p:nvSpPr>
        <p:spPr>
          <a:xfrm>
            <a:off x="3468687" y="728659"/>
            <a:ext cx="2520951" cy="1944688"/>
          </a:xfrm>
          <a:prstGeom prst="rect">
            <a:avLst/>
          </a:prstGeom>
        </p:spPr>
        <p:txBody>
          <a:bodyPr lIns="91439" rIns="91439">
            <a:noAutofit/>
          </a:bodyPr>
          <a:lstStyle/>
          <a:p>
            <a:pPr/>
          </a:p>
        </p:txBody>
      </p:sp>
      <p:sp>
        <p:nvSpPr>
          <p:cNvPr id="180" name="Picture Placeholder 2"/>
          <p:cNvSpPr/>
          <p:nvPr>
            <p:ph type="pic" sz="quarter" idx="15"/>
          </p:nvPr>
        </p:nvSpPr>
        <p:spPr>
          <a:xfrm>
            <a:off x="8975722" y="728659"/>
            <a:ext cx="2520952" cy="1944688"/>
          </a:xfrm>
          <a:prstGeom prst="rect">
            <a:avLst/>
          </a:prstGeom>
        </p:spPr>
        <p:txBody>
          <a:bodyPr lIns="91439" rIns="91439">
            <a:noAutofit/>
          </a:bodyPr>
          <a:lstStyle/>
          <a:p>
            <a:pPr/>
          </a:p>
        </p:txBody>
      </p:sp>
      <p:sp>
        <p:nvSpPr>
          <p:cNvPr id="181" name="Body Level One…"/>
          <p:cNvSpPr txBox="1"/>
          <p:nvPr>
            <p:ph type="body" sz="quarter" idx="1"/>
          </p:nvPr>
        </p:nvSpPr>
        <p:spPr>
          <a:xfrm>
            <a:off x="695325" y="2673350"/>
            <a:ext cx="2520950" cy="3527425"/>
          </a:xfrm>
          <a:prstGeom prst="rect">
            <a:avLst/>
          </a:prstGeom>
          <a:gradFill>
            <a:gsLst>
              <a:gs pos="0">
                <a:srgbClr val="FAF7FA"/>
              </a:gs>
              <a:gs pos="97000">
                <a:srgbClr val="FFFFFF"/>
              </a:gs>
              <a:gs pos="98000">
                <a:srgbClr val="1F355E"/>
              </a:gs>
              <a:gs pos="100000">
                <a:srgbClr val="1F355E"/>
              </a:gs>
            </a:gsLst>
            <a:lin ang="5400000"/>
          </a:gradFill>
        </p:spPr>
        <p:txBody>
          <a:bodyPr/>
          <a:lstStyle>
            <a:lvl1pPr indent="-304800">
              <a:buBlip>
                <a:blip r:embed="rId3"/>
              </a:buBlip>
              <a:defRPr sz="2400">
                <a:solidFill>
                  <a:srgbClr val="1F355E"/>
                </a:solidFill>
              </a:defRPr>
            </a:lvl1pPr>
            <a:lvl2pPr marL="747000" indent="-367200">
              <a:buBlip>
                <a:blip r:embed="rId4"/>
              </a:buBlip>
              <a:defRPr sz="2400">
                <a:solidFill>
                  <a:srgbClr val="1F355E"/>
                </a:solidFill>
              </a:defRPr>
            </a:lvl2pPr>
            <a:lvl3pPr marL="1143000" indent="-288000">
              <a:defRPr sz="2400">
                <a:solidFill>
                  <a:srgbClr val="1F355E"/>
                </a:solidFill>
              </a:defRPr>
            </a:lvl3pPr>
            <a:lvl4pPr marL="1676400" indent="-304800">
              <a:defRPr sz="2400">
                <a:solidFill>
                  <a:srgbClr val="1F355E"/>
                </a:solidFill>
              </a:defRPr>
            </a:lvl4pPr>
            <a:lvl5pPr marL="2133600" indent="-304800">
              <a:defRPr sz="24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82" name="Text Placeholder 6"/>
          <p:cNvSpPr/>
          <p:nvPr>
            <p:ph type="body" sz="quarter" idx="16"/>
          </p:nvPr>
        </p:nvSpPr>
        <p:spPr>
          <a:xfrm>
            <a:off x="3467100" y="2673345"/>
            <a:ext cx="2520950" cy="3527426"/>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183" name="Text Placeholder 6"/>
          <p:cNvSpPr/>
          <p:nvPr>
            <p:ph type="body" sz="quarter" idx="17"/>
          </p:nvPr>
        </p:nvSpPr>
        <p:spPr>
          <a:xfrm>
            <a:off x="8975724" y="2673350"/>
            <a:ext cx="2520952" cy="3527425"/>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184" name="Picture Placeholder 2"/>
          <p:cNvSpPr/>
          <p:nvPr>
            <p:ph type="pic" sz="quarter" idx="18"/>
          </p:nvPr>
        </p:nvSpPr>
        <p:spPr>
          <a:xfrm>
            <a:off x="6202359" y="728656"/>
            <a:ext cx="2520951" cy="1944687"/>
          </a:xfrm>
          <a:prstGeom prst="rect">
            <a:avLst/>
          </a:prstGeom>
        </p:spPr>
        <p:txBody>
          <a:bodyPr lIns="91439" rIns="91439">
            <a:noAutofit/>
          </a:bodyPr>
          <a:lstStyle/>
          <a:p>
            <a:pPr/>
          </a:p>
        </p:txBody>
      </p:sp>
      <p:sp>
        <p:nvSpPr>
          <p:cNvPr id="185" name="Text Placeholder 6"/>
          <p:cNvSpPr/>
          <p:nvPr>
            <p:ph type="body" sz="quarter" idx="19"/>
          </p:nvPr>
        </p:nvSpPr>
        <p:spPr>
          <a:xfrm>
            <a:off x="6202360" y="2673345"/>
            <a:ext cx="2520952" cy="3527426"/>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1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Icons with tex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3" name="Body Level One…"/>
          <p:cNvSpPr txBox="1"/>
          <p:nvPr>
            <p:ph type="body" sz="quarter" idx="1"/>
          </p:nvPr>
        </p:nvSpPr>
        <p:spPr>
          <a:xfrm>
            <a:off x="8040682" y="2673350"/>
            <a:ext cx="3455988" cy="3527425"/>
          </a:xfrm>
          <a:prstGeom prst="rect">
            <a:avLst/>
          </a:prstGeom>
          <a:gradFill>
            <a:gsLst>
              <a:gs pos="0">
                <a:srgbClr val="FAF7FA"/>
              </a:gs>
              <a:gs pos="97000">
                <a:srgbClr val="FFFFFF"/>
              </a:gs>
              <a:gs pos="98000">
                <a:srgbClr val="1F355E"/>
              </a:gs>
              <a:gs pos="100000">
                <a:srgbClr val="1F355E"/>
              </a:gs>
            </a:gsLst>
            <a:lin ang="5400000"/>
          </a:gradFill>
        </p:spPr>
        <p:txBody>
          <a:bodyPr/>
          <a:lstStyle>
            <a:lvl1pPr indent="-304800">
              <a:buBlip>
                <a:blip r:embed="rId3"/>
              </a:buBlip>
              <a:defRPr sz="2800">
                <a:solidFill>
                  <a:srgbClr val="1F355E"/>
                </a:solidFill>
              </a:defRPr>
            </a:lvl1pPr>
            <a:lvl2pPr marL="736799" indent="-356999">
              <a:buBlip>
                <a:blip r:embed="rId4"/>
              </a:buBlip>
              <a:defRPr sz="2800">
                <a:solidFill>
                  <a:srgbClr val="1F355E"/>
                </a:solidFill>
              </a:defRPr>
            </a:lvl2pPr>
            <a:lvl3pPr marL="1190999" indent="-336000">
              <a:defRPr sz="2800">
                <a:solidFill>
                  <a:srgbClr val="1F355E"/>
                </a:solidFill>
              </a:defRPr>
            </a:lvl3pPr>
            <a:lvl4pPr marL="1727200" indent="-355600">
              <a:defRPr sz="2800">
                <a:solidFill>
                  <a:srgbClr val="1F355E"/>
                </a:solidFill>
              </a:defRPr>
            </a:lvl4pPr>
            <a:lvl5pPr marL="2184400" indent="-355600">
              <a:defRPr sz="28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194" name="Text Placeholder 6"/>
          <p:cNvSpPr/>
          <p:nvPr>
            <p:ph type="body" sz="quarter" idx="13"/>
          </p:nvPr>
        </p:nvSpPr>
        <p:spPr>
          <a:xfrm>
            <a:off x="4365623" y="2673350"/>
            <a:ext cx="3455989" cy="3527425"/>
          </a:xfrm>
          <a:prstGeom prst="rect">
            <a:avLst/>
          </a:prstGeom>
          <a:gradFill>
            <a:gsLst>
              <a:gs pos="0">
                <a:srgbClr val="FAF7FA"/>
              </a:gs>
              <a:gs pos="97000">
                <a:srgbClr val="FFFFFF"/>
              </a:gs>
              <a:gs pos="98000">
                <a:srgbClr val="1F355E"/>
              </a:gs>
              <a:gs pos="100000">
                <a:srgbClr val="1F355E"/>
              </a:gs>
            </a:gsLst>
            <a:lin ang="5400000"/>
          </a:gradFill>
        </p:spPr>
        <p:txBody>
          <a:bodyPr/>
          <a:lstStyle/>
          <a:p>
            <a:pPr indent="-304800">
              <a:buBlip>
                <a:blip r:embed="rId3"/>
              </a:buBlip>
              <a:defRPr sz="2800">
                <a:solidFill>
                  <a:srgbClr val="1F355E"/>
                </a:solidFill>
              </a:defRPr>
            </a:pPr>
          </a:p>
        </p:txBody>
      </p:sp>
      <p:sp>
        <p:nvSpPr>
          <p:cNvPr id="195" name="Text Placeholder 6"/>
          <p:cNvSpPr/>
          <p:nvPr>
            <p:ph type="body" sz="quarter" idx="14"/>
          </p:nvPr>
        </p:nvSpPr>
        <p:spPr>
          <a:xfrm>
            <a:off x="693737" y="2673350"/>
            <a:ext cx="3455988" cy="3527425"/>
          </a:xfrm>
          <a:prstGeom prst="rect">
            <a:avLst/>
          </a:prstGeom>
          <a:gradFill>
            <a:gsLst>
              <a:gs pos="0">
                <a:srgbClr val="FAF7FA"/>
              </a:gs>
              <a:gs pos="97000">
                <a:srgbClr val="FFFFFF"/>
              </a:gs>
              <a:gs pos="98000">
                <a:srgbClr val="1F355E"/>
              </a:gs>
              <a:gs pos="100000">
                <a:srgbClr val="1F355E"/>
              </a:gs>
            </a:gsLst>
            <a:lin ang="5400000"/>
          </a:gradFill>
        </p:spPr>
        <p:txBody>
          <a:bodyPr/>
          <a:lstStyle/>
          <a:p>
            <a:pPr indent="-304800">
              <a:buBlip>
                <a:blip r:embed="rId3"/>
              </a:buBlip>
              <a:defRPr sz="2800">
                <a:solidFill>
                  <a:srgbClr val="1F355E"/>
                </a:solidFill>
              </a:defRPr>
            </a:pPr>
          </a:p>
        </p:txBody>
      </p:sp>
      <p:sp>
        <p:nvSpPr>
          <p:cNvPr id="196" name="Picture Placeholder 2"/>
          <p:cNvSpPr/>
          <p:nvPr>
            <p:ph type="pic" sz="quarter" idx="15"/>
          </p:nvPr>
        </p:nvSpPr>
        <p:spPr>
          <a:xfrm>
            <a:off x="697706" y="728662"/>
            <a:ext cx="3455989" cy="1944687"/>
          </a:xfrm>
          <a:prstGeom prst="rect">
            <a:avLst/>
          </a:prstGeom>
        </p:spPr>
        <p:txBody>
          <a:bodyPr lIns="91439" rIns="91439">
            <a:noAutofit/>
          </a:bodyPr>
          <a:lstStyle/>
          <a:p>
            <a:pPr/>
          </a:p>
        </p:txBody>
      </p:sp>
      <p:sp>
        <p:nvSpPr>
          <p:cNvPr id="197" name="Picture Placeholder 2"/>
          <p:cNvSpPr/>
          <p:nvPr>
            <p:ph type="pic" sz="quarter" idx="16"/>
          </p:nvPr>
        </p:nvSpPr>
        <p:spPr>
          <a:xfrm>
            <a:off x="4368800" y="728660"/>
            <a:ext cx="3455988" cy="1944688"/>
          </a:xfrm>
          <a:prstGeom prst="rect">
            <a:avLst/>
          </a:prstGeom>
        </p:spPr>
        <p:txBody>
          <a:bodyPr lIns="91439" rIns="91439">
            <a:noAutofit/>
          </a:bodyPr>
          <a:lstStyle/>
          <a:p>
            <a:pPr/>
          </a:p>
        </p:txBody>
      </p:sp>
      <p:sp>
        <p:nvSpPr>
          <p:cNvPr id="198" name="Picture Placeholder 2"/>
          <p:cNvSpPr/>
          <p:nvPr>
            <p:ph type="pic" sz="quarter" idx="17"/>
          </p:nvPr>
        </p:nvSpPr>
        <p:spPr>
          <a:xfrm>
            <a:off x="8040686" y="728659"/>
            <a:ext cx="3455989" cy="1944688"/>
          </a:xfrm>
          <a:prstGeom prst="rect">
            <a:avLst/>
          </a:prstGeom>
        </p:spPr>
        <p:txBody>
          <a:bodyPr lIns="91439" rIns="91439">
            <a:noAutofit/>
          </a:bodyPr>
          <a:lstStyle/>
          <a:p>
            <a:pPr/>
          </a:p>
        </p:txBody>
      </p:sp>
      <p:sp>
        <p:nvSpPr>
          <p:cNvPr id="1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21" name="Body Level One…"/>
          <p:cNvSpPr txBox="1"/>
          <p:nvPr>
            <p:ph type="body" sz="quarter" idx="1"/>
          </p:nvPr>
        </p:nvSpPr>
        <p:spPr>
          <a:xfrm>
            <a:off x="831850" y="4589462"/>
            <a:ext cx="10515600" cy="1500188"/>
          </a:xfrm>
          <a:prstGeom prst="rect">
            <a:avLst/>
          </a:prstGeom>
        </p:spPr>
        <p:txBody>
          <a:bodyPr/>
          <a:lstStyle>
            <a:lvl1pPr marL="0" indent="0">
              <a:buSzTx/>
              <a:buNone/>
              <a:defRPr sz="2800">
                <a:solidFill>
                  <a:srgbClr val="1F355E"/>
                </a:solidFill>
              </a:defRPr>
            </a:lvl1pPr>
            <a:lvl2pPr marL="0" indent="457200">
              <a:buSzTx/>
              <a:buNone/>
              <a:defRPr sz="2800">
                <a:solidFill>
                  <a:srgbClr val="1F355E"/>
                </a:solidFill>
              </a:defRPr>
            </a:lvl2pPr>
            <a:lvl3pPr marL="0" indent="914400">
              <a:buSzTx/>
              <a:buNone/>
              <a:defRPr sz="2800">
                <a:solidFill>
                  <a:srgbClr val="1F355E"/>
                </a:solidFill>
              </a:defRPr>
            </a:lvl3pPr>
            <a:lvl4pPr marL="0" indent="1371600">
              <a:buSzTx/>
              <a:buNone/>
              <a:defRPr sz="2800">
                <a:solidFill>
                  <a:srgbClr val="1F355E"/>
                </a:solidFill>
              </a:defRPr>
            </a:lvl4pPr>
            <a:lvl5pPr marL="0" indent="1828800">
              <a:buSzTx/>
              <a:buNone/>
              <a:defRPr sz="28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Icons with tex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6" name="Picture Placeholder 2"/>
          <p:cNvSpPr/>
          <p:nvPr>
            <p:ph type="pic" sz="quarter" idx="13"/>
          </p:nvPr>
        </p:nvSpPr>
        <p:spPr>
          <a:xfrm>
            <a:off x="695326" y="728662"/>
            <a:ext cx="2520950" cy="1944687"/>
          </a:xfrm>
          <a:prstGeom prst="rect">
            <a:avLst/>
          </a:prstGeom>
        </p:spPr>
        <p:txBody>
          <a:bodyPr lIns="91439" rIns="91439">
            <a:noAutofit/>
          </a:bodyPr>
          <a:lstStyle/>
          <a:p>
            <a:pPr/>
          </a:p>
        </p:txBody>
      </p:sp>
      <p:sp>
        <p:nvSpPr>
          <p:cNvPr id="207" name="Picture Placeholder 2"/>
          <p:cNvSpPr/>
          <p:nvPr>
            <p:ph type="pic" sz="quarter" idx="14"/>
          </p:nvPr>
        </p:nvSpPr>
        <p:spPr>
          <a:xfrm>
            <a:off x="3468687" y="728659"/>
            <a:ext cx="2520951" cy="1944688"/>
          </a:xfrm>
          <a:prstGeom prst="rect">
            <a:avLst/>
          </a:prstGeom>
        </p:spPr>
        <p:txBody>
          <a:bodyPr lIns="91439" rIns="91439">
            <a:noAutofit/>
          </a:bodyPr>
          <a:lstStyle/>
          <a:p>
            <a:pPr/>
          </a:p>
        </p:txBody>
      </p:sp>
      <p:sp>
        <p:nvSpPr>
          <p:cNvPr id="208" name="Picture Placeholder 2"/>
          <p:cNvSpPr/>
          <p:nvPr>
            <p:ph type="pic" sz="quarter" idx="15"/>
          </p:nvPr>
        </p:nvSpPr>
        <p:spPr>
          <a:xfrm>
            <a:off x="8975722" y="728659"/>
            <a:ext cx="2520952" cy="1944688"/>
          </a:xfrm>
          <a:prstGeom prst="rect">
            <a:avLst/>
          </a:prstGeom>
        </p:spPr>
        <p:txBody>
          <a:bodyPr lIns="91439" rIns="91439">
            <a:noAutofit/>
          </a:bodyPr>
          <a:lstStyle/>
          <a:p>
            <a:pPr/>
          </a:p>
        </p:txBody>
      </p:sp>
      <p:sp>
        <p:nvSpPr>
          <p:cNvPr id="209" name="Body Level One…"/>
          <p:cNvSpPr txBox="1"/>
          <p:nvPr>
            <p:ph type="body" sz="quarter" idx="1"/>
          </p:nvPr>
        </p:nvSpPr>
        <p:spPr>
          <a:xfrm>
            <a:off x="695325" y="2673350"/>
            <a:ext cx="2520950" cy="3527425"/>
          </a:xfrm>
          <a:prstGeom prst="rect">
            <a:avLst/>
          </a:prstGeom>
          <a:gradFill>
            <a:gsLst>
              <a:gs pos="0">
                <a:srgbClr val="FAF7FA"/>
              </a:gs>
              <a:gs pos="97000">
                <a:srgbClr val="FFFFFF"/>
              </a:gs>
              <a:gs pos="98000">
                <a:srgbClr val="1F355E"/>
              </a:gs>
              <a:gs pos="100000">
                <a:srgbClr val="1F355E"/>
              </a:gs>
            </a:gsLst>
            <a:lin ang="5400000"/>
          </a:gradFill>
        </p:spPr>
        <p:txBody>
          <a:bodyPr/>
          <a:lstStyle>
            <a:lvl1pPr indent="-304800">
              <a:buBlip>
                <a:blip r:embed="rId3"/>
              </a:buBlip>
              <a:defRPr sz="2400">
                <a:solidFill>
                  <a:srgbClr val="1F355E"/>
                </a:solidFill>
              </a:defRPr>
            </a:lvl1pPr>
            <a:lvl2pPr marL="747000" indent="-367200">
              <a:buBlip>
                <a:blip r:embed="rId4"/>
              </a:buBlip>
              <a:defRPr sz="2400">
                <a:solidFill>
                  <a:srgbClr val="1F355E"/>
                </a:solidFill>
              </a:defRPr>
            </a:lvl2pPr>
            <a:lvl3pPr marL="1143000" indent="-288000">
              <a:defRPr sz="2400">
                <a:solidFill>
                  <a:srgbClr val="1F355E"/>
                </a:solidFill>
              </a:defRPr>
            </a:lvl3pPr>
            <a:lvl4pPr marL="1676400" indent="-304800">
              <a:defRPr sz="2400">
                <a:solidFill>
                  <a:srgbClr val="1F355E"/>
                </a:solidFill>
              </a:defRPr>
            </a:lvl4pPr>
            <a:lvl5pPr marL="2133600" indent="-304800">
              <a:defRPr sz="24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210" name="Text Placeholder 6"/>
          <p:cNvSpPr/>
          <p:nvPr>
            <p:ph type="body" sz="quarter" idx="16"/>
          </p:nvPr>
        </p:nvSpPr>
        <p:spPr>
          <a:xfrm>
            <a:off x="3467100" y="2673345"/>
            <a:ext cx="2520950" cy="3527426"/>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211" name="Text Placeholder 6"/>
          <p:cNvSpPr/>
          <p:nvPr>
            <p:ph type="body" sz="quarter" idx="17"/>
          </p:nvPr>
        </p:nvSpPr>
        <p:spPr>
          <a:xfrm>
            <a:off x="8975724" y="2673350"/>
            <a:ext cx="2520952" cy="3527425"/>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212" name="Picture Placeholder 2"/>
          <p:cNvSpPr/>
          <p:nvPr>
            <p:ph type="pic" sz="quarter" idx="18"/>
          </p:nvPr>
        </p:nvSpPr>
        <p:spPr>
          <a:xfrm>
            <a:off x="6202359" y="728656"/>
            <a:ext cx="2520951" cy="1944687"/>
          </a:xfrm>
          <a:prstGeom prst="rect">
            <a:avLst/>
          </a:prstGeom>
        </p:spPr>
        <p:txBody>
          <a:bodyPr lIns="91439" rIns="91439">
            <a:noAutofit/>
          </a:bodyPr>
          <a:lstStyle/>
          <a:p>
            <a:pPr/>
          </a:p>
        </p:txBody>
      </p:sp>
      <p:sp>
        <p:nvSpPr>
          <p:cNvPr id="213" name="Text Placeholder 6"/>
          <p:cNvSpPr/>
          <p:nvPr>
            <p:ph type="body" sz="quarter" idx="19"/>
          </p:nvPr>
        </p:nvSpPr>
        <p:spPr>
          <a:xfrm>
            <a:off x="6202360" y="2673345"/>
            <a:ext cx="2520952" cy="3527426"/>
          </a:xfrm>
          <a:prstGeom prst="rect">
            <a:avLst/>
          </a:prstGeom>
          <a:gradFill>
            <a:gsLst>
              <a:gs pos="0">
                <a:srgbClr val="FAF7FA"/>
              </a:gs>
              <a:gs pos="97000">
                <a:srgbClr val="FFFFFF"/>
              </a:gs>
              <a:gs pos="98000">
                <a:srgbClr val="1F355E"/>
              </a:gs>
              <a:gs pos="100000">
                <a:srgbClr val="1F355E"/>
              </a:gs>
            </a:gsLst>
            <a:lin ang="5400000"/>
          </a:gradFill>
        </p:spPr>
        <p:txBody>
          <a:bodyPr/>
          <a:lstStyle/>
          <a:p>
            <a:pPr marL="344099" indent="-304800">
              <a:buBlip>
                <a:blip r:embed="rId3"/>
              </a:buBlip>
              <a:defRPr sz="2400">
                <a:solidFill>
                  <a:srgbClr val="1F355E"/>
                </a:solidFill>
              </a:defRPr>
            </a:pPr>
          </a:p>
        </p:txBody>
      </p:sp>
      <p:sp>
        <p:nvSpPr>
          <p:cNvPr id="2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picture">
    <p:spTree>
      <p:nvGrpSpPr>
        <p:cNvPr id="1" name=""/>
        <p:cNvGrpSpPr/>
        <p:nvPr/>
      </p:nvGrpSpPr>
      <p:grpSpPr>
        <a:xfrm>
          <a:off x="0" y="0"/>
          <a:ext cx="0" cy="0"/>
          <a:chOff x="0" y="0"/>
          <a:chExt cx="0" cy="0"/>
        </a:xfrm>
      </p:grpSpPr>
      <p:sp>
        <p:nvSpPr>
          <p:cNvPr id="221" name="Title Text"/>
          <p:cNvSpPr txBox="1"/>
          <p:nvPr>
            <p:ph type="title"/>
          </p:nvPr>
        </p:nvSpPr>
        <p:spPr>
          <a:prstGeom prst="rect">
            <a:avLst/>
          </a:prstGeom>
        </p:spPr>
        <p:txBody>
          <a:bodyPr/>
          <a:lstStyle/>
          <a:p>
            <a:pPr/>
            <a:r>
              <a:t>Title Text</a:t>
            </a:r>
          </a:p>
        </p:txBody>
      </p:sp>
      <p:sp>
        <p:nvSpPr>
          <p:cNvPr id="222" name="Picture Placeholder 4"/>
          <p:cNvSpPr/>
          <p:nvPr>
            <p:ph type="pic" idx="13"/>
          </p:nvPr>
        </p:nvSpPr>
        <p:spPr>
          <a:xfrm>
            <a:off x="0" y="2276475"/>
            <a:ext cx="12192000" cy="4581527"/>
          </a:xfrm>
          <a:prstGeom prst="rect">
            <a:avLst/>
          </a:prstGeom>
        </p:spPr>
        <p:txBody>
          <a:bodyPr lIns="91439" rIns="91439">
            <a:noAutofit/>
          </a:bodyPr>
          <a:lstStyle/>
          <a:p>
            <a:pPr/>
          </a:p>
        </p:txBody>
      </p:sp>
      <p:sp>
        <p:nvSpPr>
          <p:cNvPr id="2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hart">
    <p:spTree>
      <p:nvGrpSpPr>
        <p:cNvPr id="1" name=""/>
        <p:cNvGrpSpPr/>
        <p:nvPr/>
      </p:nvGrpSpPr>
      <p:grpSpPr>
        <a:xfrm>
          <a:off x="0" y="0"/>
          <a:ext cx="0" cy="0"/>
          <a:chOff x="0" y="0"/>
          <a:chExt cx="0" cy="0"/>
        </a:xfrm>
      </p:grpSpPr>
      <p:sp>
        <p:nvSpPr>
          <p:cNvPr id="230" name="Title Text"/>
          <p:cNvSpPr txBox="1"/>
          <p:nvPr>
            <p:ph type="title"/>
          </p:nvPr>
        </p:nvSpPr>
        <p:spPr>
          <a:prstGeom prst="rect">
            <a:avLst/>
          </a:prstGeom>
        </p:spPr>
        <p:txBody>
          <a:bodyPr/>
          <a:lstStyle/>
          <a:p>
            <a:pPr/>
            <a:r>
              <a:t>Title Text</a:t>
            </a:r>
          </a:p>
        </p:txBody>
      </p:sp>
      <p:sp>
        <p:nvSpPr>
          <p:cNvPr id="2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Table">
    <p:spTree>
      <p:nvGrpSpPr>
        <p:cNvPr id="1" name=""/>
        <p:cNvGrpSpPr/>
        <p:nvPr/>
      </p:nvGrpSpPr>
      <p:grpSpPr>
        <a:xfrm>
          <a:off x="0" y="0"/>
          <a:ext cx="0" cy="0"/>
          <a:chOff x="0" y="0"/>
          <a:chExt cx="0" cy="0"/>
        </a:xfrm>
      </p:grpSpPr>
      <p:sp>
        <p:nvSpPr>
          <p:cNvPr id="238" name="Title Text"/>
          <p:cNvSpPr txBox="1"/>
          <p:nvPr>
            <p:ph type="title"/>
          </p:nvPr>
        </p:nvSpPr>
        <p:spPr>
          <a:prstGeom prst="rect">
            <a:avLst/>
          </a:prstGeom>
        </p:spPr>
        <p:txBody>
          <a:bodyPr/>
          <a:lstStyle/>
          <a:p>
            <a:pPr/>
            <a:r>
              <a:t>Title Text</a:t>
            </a:r>
          </a:p>
        </p:txBody>
      </p:sp>
      <p:sp>
        <p:nvSpPr>
          <p:cNvPr id="2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246" name="Title Text"/>
          <p:cNvSpPr txBox="1"/>
          <p:nvPr>
            <p:ph type="title"/>
          </p:nvPr>
        </p:nvSpPr>
        <p:spPr>
          <a:prstGeom prst="rect">
            <a:avLst/>
          </a:prstGeom>
        </p:spPr>
        <p:txBody>
          <a:bodyPr/>
          <a:lstStyle/>
          <a:p>
            <a:pPr/>
            <a:r>
              <a:t>Title Text</a:t>
            </a:r>
          </a:p>
        </p:txBody>
      </p:sp>
      <p:sp>
        <p:nvSpPr>
          <p:cNvPr id="247" name="Body Level One…"/>
          <p:cNvSpPr txBox="1"/>
          <p:nvPr>
            <p:ph type="body" sz="half" idx="1"/>
          </p:nvPr>
        </p:nvSpPr>
        <p:spPr>
          <a:xfrm>
            <a:off x="838200" y="2324099"/>
            <a:ext cx="5181600" cy="3852863"/>
          </a:xfrm>
          <a:prstGeom prst="rect">
            <a:avLst/>
          </a:prstGeom>
        </p:spPr>
        <p:txBody>
          <a:bodyPr/>
          <a:lstStyle>
            <a:lvl1pPr>
              <a:buBlip>
                <a:blip r:embed="rId2"/>
              </a:buBlip>
            </a:lvl1pPr>
            <a:lvl2pPr>
              <a:buBlip>
                <a:blip r:embed="rId3"/>
              </a:buBlip>
            </a:lvl2pPr>
          </a:lstStyle>
          <a:p>
            <a:pPr/>
            <a:r>
              <a:t>Body Level One</a:t>
            </a:r>
          </a:p>
          <a:p>
            <a:pPr lvl="1"/>
            <a:r>
              <a:t>Body Level Two</a:t>
            </a:r>
          </a:p>
          <a:p>
            <a:pPr lvl="2"/>
            <a:r>
              <a:t>Body Level Three</a:t>
            </a:r>
          </a:p>
          <a:p>
            <a:pPr lvl="3"/>
            <a:r>
              <a:t>Body Level Four</a:t>
            </a:r>
          </a:p>
          <a:p>
            <a:pPr lvl="4"/>
            <a:r>
              <a:t>Body Level Five</a:t>
            </a:r>
          </a:p>
        </p:txBody>
      </p:sp>
      <p:sp>
        <p:nvSpPr>
          <p:cNvPr id="2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 name="Title Text"/>
          <p:cNvSpPr txBox="1"/>
          <p:nvPr>
            <p:ph type="title"/>
          </p:nvPr>
        </p:nvSpPr>
        <p:spPr>
          <a:xfrm>
            <a:off x="323850" y="457200"/>
            <a:ext cx="3381375" cy="2152650"/>
          </a:xfrm>
          <a:prstGeom prst="rect">
            <a:avLst/>
          </a:prstGeom>
        </p:spPr>
        <p:txBody>
          <a:bodyPr anchor="b"/>
          <a:lstStyle/>
          <a:p>
            <a:pPr/>
            <a:r>
              <a:t>Title Text</a:t>
            </a:r>
          </a:p>
        </p:txBody>
      </p:sp>
      <p:sp>
        <p:nvSpPr>
          <p:cNvPr id="30" name="Body Level One…"/>
          <p:cNvSpPr txBox="1"/>
          <p:nvPr>
            <p:ph type="body" sz="quarter" idx="1"/>
          </p:nvPr>
        </p:nvSpPr>
        <p:spPr>
          <a:xfrm>
            <a:off x="323850" y="2609850"/>
            <a:ext cx="3381375" cy="3259138"/>
          </a:xfrm>
          <a:prstGeom prst="rect">
            <a:avLst/>
          </a:prstGeom>
        </p:spPr>
        <p:txBody>
          <a:bodyPr/>
          <a:lstStyle>
            <a:lvl1pPr marL="0" indent="0">
              <a:buSzTx/>
              <a:buNone/>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Text Placeholder 3"/>
          <p:cNvSpPr/>
          <p:nvPr>
            <p:ph type="body" idx="13"/>
          </p:nvPr>
        </p:nvSpPr>
        <p:spPr>
          <a:xfrm>
            <a:off x="4412510" y="1089025"/>
            <a:ext cx="7378997" cy="4779963"/>
          </a:xfrm>
          <a:prstGeom prst="rect">
            <a:avLst/>
          </a:prstGeom>
        </p:spPr>
        <p:txBody>
          <a:bodyPr/>
          <a:lstStyle/>
          <a:p>
            <a:pPr marL="359999" indent="-359999">
              <a:spcBef>
                <a:spcPts val="1800"/>
              </a:spcBef>
              <a:buBlip>
                <a:blip r:embed="rId3"/>
              </a:buBlip>
              <a:defRPr sz="3600"/>
            </a:pP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wo Content">
    <p:spTree>
      <p:nvGrpSpPr>
        <p:cNvPr id="1" name=""/>
        <p:cNvGrpSpPr/>
        <p:nvPr/>
      </p:nvGrpSpPr>
      <p:grpSpPr>
        <a:xfrm>
          <a:off x="0" y="0"/>
          <a:ext cx="0" cy="0"/>
          <a:chOff x="0" y="0"/>
          <a:chExt cx="0" cy="0"/>
        </a:xfrm>
      </p:grpSpPr>
      <p:sp>
        <p:nvSpPr>
          <p:cNvPr id="39" name="Title Text"/>
          <p:cNvSpPr txBox="1"/>
          <p:nvPr>
            <p:ph type="title"/>
          </p:nvPr>
        </p:nvSpPr>
        <p:spPr>
          <a:prstGeom prst="rect">
            <a:avLst/>
          </a:prstGeom>
        </p:spPr>
        <p:txBody>
          <a:bodyPr/>
          <a:lstStyle/>
          <a:p>
            <a:pPr/>
            <a:r>
              <a:t>Title Text</a:t>
            </a:r>
          </a:p>
        </p:txBody>
      </p:sp>
      <p:sp>
        <p:nvSpPr>
          <p:cNvPr id="40" name="Body Level One…"/>
          <p:cNvSpPr txBox="1"/>
          <p:nvPr>
            <p:ph type="body" sz="half" idx="1"/>
          </p:nvPr>
        </p:nvSpPr>
        <p:spPr>
          <a:xfrm>
            <a:off x="838200" y="2324099"/>
            <a:ext cx="5181600" cy="3852863"/>
          </a:xfrm>
          <a:prstGeom prst="rect">
            <a:avLst/>
          </a:prstGeom>
        </p:spPr>
        <p:txBody>
          <a:bodyPr/>
          <a:lstStyle>
            <a:lvl1pPr>
              <a:buBlip>
                <a:blip r:embed="rId2"/>
              </a:buBlip>
            </a:lvl1pPr>
            <a:lvl2pPr>
              <a:buBlip>
                <a:blip r:embed="rId3"/>
              </a:buBlip>
            </a:lvl2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H">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Body Level One…"/>
          <p:cNvSpPr txBox="1"/>
          <p:nvPr>
            <p:ph type="body" idx="1"/>
          </p:nvPr>
        </p:nvSpPr>
        <p:spPr>
          <a:xfrm>
            <a:off x="838200" y="2324099"/>
            <a:ext cx="10515600" cy="3852863"/>
          </a:xfrm>
          <a:prstGeom prst="rect">
            <a:avLst/>
          </a:prstGeom>
        </p:spPr>
        <p:txBody>
          <a:bodyPr/>
          <a:lstStyle>
            <a:lvl1pPr>
              <a:buBlip>
                <a:blip r:embed="rId2"/>
              </a:buBlip>
            </a:lvl1pPr>
            <a:lvl2pPr>
              <a:buBlip>
                <a:blip r:embed="rId3"/>
              </a:buBlip>
            </a:lvl2pPr>
          </a:lstStyle>
          <a:p>
            <a:pPr/>
            <a:r>
              <a:t>Body Level One</a:t>
            </a:r>
          </a:p>
          <a:p>
            <a:pPr lvl="1"/>
            <a:r>
              <a:t>Body Level Two</a:t>
            </a:r>
          </a:p>
          <a:p>
            <a:pPr lvl="2"/>
            <a:r>
              <a:t>Body Level Three</a:t>
            </a:r>
          </a:p>
          <a:p>
            <a:pPr lvl="3"/>
            <a:r>
              <a:t>Body Level Four</a:t>
            </a:r>
          </a:p>
          <a:p>
            <a:pPr lvl="4"/>
            <a:r>
              <a:t>Body Level Five</a:t>
            </a: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7" name="Picture Placeholder 2"/>
          <p:cNvSpPr/>
          <p:nvPr>
            <p:ph type="pic" idx="13"/>
          </p:nvPr>
        </p:nvSpPr>
        <p:spPr>
          <a:xfrm>
            <a:off x="4057650" y="0"/>
            <a:ext cx="8134350" cy="6858000"/>
          </a:xfrm>
          <a:prstGeom prst="rect">
            <a:avLst/>
          </a:prstGeom>
        </p:spPr>
        <p:txBody>
          <a:bodyPr lIns="91439" rIns="91439">
            <a:noAutofit/>
          </a:bodyPr>
          <a:lstStyle/>
          <a:p>
            <a:pPr/>
          </a:p>
        </p:txBody>
      </p:sp>
      <p:sp>
        <p:nvSpPr>
          <p:cNvPr id="58" name="Title Text"/>
          <p:cNvSpPr txBox="1"/>
          <p:nvPr>
            <p:ph type="title"/>
          </p:nvPr>
        </p:nvSpPr>
        <p:spPr>
          <a:xfrm>
            <a:off x="323850" y="457200"/>
            <a:ext cx="3381375" cy="2152650"/>
          </a:xfrm>
          <a:prstGeom prst="rect">
            <a:avLst/>
          </a:prstGeom>
        </p:spPr>
        <p:txBody>
          <a:bodyPr anchor="b"/>
          <a:lstStyle/>
          <a:p>
            <a:pPr/>
            <a:r>
              <a:t>Title Text</a:t>
            </a:r>
          </a:p>
        </p:txBody>
      </p:sp>
      <p:sp>
        <p:nvSpPr>
          <p:cNvPr id="59" name="Body Level One…"/>
          <p:cNvSpPr txBox="1"/>
          <p:nvPr>
            <p:ph type="body" sz="quarter" idx="1"/>
          </p:nvPr>
        </p:nvSpPr>
        <p:spPr>
          <a:xfrm>
            <a:off x="323850" y="2609850"/>
            <a:ext cx="3381375" cy="3259138"/>
          </a:xfrm>
          <a:prstGeom prst="rect">
            <a:avLst/>
          </a:prstGeom>
        </p:spPr>
        <p:txBody>
          <a:bodyPr/>
          <a:lstStyle>
            <a:lvl1pPr marL="0" indent="0">
              <a:buSzTx/>
              <a:buNone/>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hart with Cap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7" name="Title Text"/>
          <p:cNvSpPr txBox="1"/>
          <p:nvPr>
            <p:ph type="title"/>
          </p:nvPr>
        </p:nvSpPr>
        <p:spPr>
          <a:xfrm>
            <a:off x="323850" y="457200"/>
            <a:ext cx="3381375" cy="2152650"/>
          </a:xfrm>
          <a:prstGeom prst="rect">
            <a:avLst/>
          </a:prstGeom>
        </p:spPr>
        <p:txBody>
          <a:bodyPr anchor="b"/>
          <a:lstStyle/>
          <a:p>
            <a:pPr/>
            <a:r>
              <a:t>Title Text</a:t>
            </a:r>
          </a:p>
        </p:txBody>
      </p:sp>
      <p:sp>
        <p:nvSpPr>
          <p:cNvPr id="68" name="Body Level One…"/>
          <p:cNvSpPr txBox="1"/>
          <p:nvPr>
            <p:ph type="body" sz="quarter" idx="1"/>
          </p:nvPr>
        </p:nvSpPr>
        <p:spPr>
          <a:xfrm>
            <a:off x="323850" y="2609850"/>
            <a:ext cx="3381375" cy="3259138"/>
          </a:xfrm>
          <a:prstGeom prst="rect">
            <a:avLst/>
          </a:prstGeom>
        </p:spPr>
        <p:txBody>
          <a:bodyPr/>
          <a:lstStyle>
            <a:lvl1pPr marL="0" indent="0">
              <a:buSzTx/>
              <a:buNone/>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6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able with Cap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6" name="Title Text"/>
          <p:cNvSpPr txBox="1"/>
          <p:nvPr>
            <p:ph type="title"/>
          </p:nvPr>
        </p:nvSpPr>
        <p:spPr>
          <a:xfrm>
            <a:off x="323850" y="457200"/>
            <a:ext cx="3381375" cy="2152650"/>
          </a:xfrm>
          <a:prstGeom prst="rect">
            <a:avLst/>
          </a:prstGeom>
        </p:spPr>
        <p:txBody>
          <a:bodyPr anchor="b"/>
          <a:lstStyle/>
          <a:p>
            <a:pPr/>
            <a:r>
              <a:t>Title Text</a:t>
            </a:r>
          </a:p>
        </p:txBody>
      </p:sp>
      <p:sp>
        <p:nvSpPr>
          <p:cNvPr id="77" name="Body Level One…"/>
          <p:cNvSpPr txBox="1"/>
          <p:nvPr>
            <p:ph type="body" sz="quarter" idx="1"/>
          </p:nvPr>
        </p:nvSpPr>
        <p:spPr>
          <a:xfrm>
            <a:off x="323850" y="2609850"/>
            <a:ext cx="3381375" cy="3259138"/>
          </a:xfrm>
          <a:prstGeom prst="rect">
            <a:avLst/>
          </a:prstGeom>
        </p:spPr>
        <p:txBody>
          <a:bodyPr/>
          <a:lstStyle>
            <a:lvl1pPr marL="0" indent="0">
              <a:buSzTx/>
              <a:buNone/>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Image - blue backgroun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5" name="Body Level One…"/>
          <p:cNvSpPr txBox="1"/>
          <p:nvPr>
            <p:ph type="body" sz="quarter" idx="1"/>
          </p:nvPr>
        </p:nvSpPr>
        <p:spPr>
          <a:xfrm>
            <a:off x="435346" y="3590500"/>
            <a:ext cx="5181601" cy="2867027"/>
          </a:xfrm>
          <a:prstGeom prst="rect">
            <a:avLst/>
          </a:prstGeom>
        </p:spPr>
        <p:txBody>
          <a:bodyPr/>
          <a:lstStyle>
            <a:lvl1pPr>
              <a:buBlip>
                <a:blip r:embed="rId3"/>
              </a:buBlip>
              <a:defRPr sz="3200">
                <a:solidFill>
                  <a:srgbClr val="1F355E"/>
                </a:solidFill>
              </a:defRPr>
            </a:lvl1pPr>
            <a:lvl2pPr marL="729514" indent="-349714">
              <a:buBlip>
                <a:blip r:embed="rId4"/>
              </a:buBlip>
              <a:defRPr sz="3200">
                <a:solidFill>
                  <a:srgbClr val="1F355E"/>
                </a:solidFill>
              </a:defRPr>
            </a:lvl2pPr>
            <a:lvl3pPr marL="1239000" indent="-384000">
              <a:defRPr sz="3200">
                <a:solidFill>
                  <a:srgbClr val="1F355E"/>
                </a:solidFill>
              </a:defRPr>
            </a:lvl3pPr>
            <a:lvl4pPr marL="1778000" indent="-406400">
              <a:defRPr sz="3200">
                <a:solidFill>
                  <a:srgbClr val="1F355E"/>
                </a:solidFill>
              </a:defRPr>
            </a:lvl4pPr>
            <a:lvl5pPr marL="2235200" indent="-406400">
              <a:defRPr sz="3200">
                <a:solidFill>
                  <a:srgbClr val="1F355E"/>
                </a:solidFill>
              </a:defRPr>
            </a:lvl5pPr>
          </a:lstStyle>
          <a:p>
            <a:pPr/>
            <a:r>
              <a:t>Body Level One</a:t>
            </a:r>
          </a:p>
          <a:p>
            <a:pPr lvl="1"/>
            <a:r>
              <a:t>Body Level Two</a:t>
            </a:r>
          </a:p>
          <a:p>
            <a:pPr lvl="2"/>
            <a:r>
              <a:t>Body Level Three</a:t>
            </a:r>
          </a:p>
          <a:p>
            <a:pPr lvl="3"/>
            <a:r>
              <a:t>Body Level Four</a:t>
            </a:r>
          </a:p>
          <a:p>
            <a:pPr lvl="4"/>
            <a:r>
              <a:t>Body Level Five</a:t>
            </a:r>
          </a:p>
        </p:txBody>
      </p:sp>
      <p:sp>
        <p:nvSpPr>
          <p:cNvPr id="86" name="Picture Placeholder 5"/>
          <p:cNvSpPr/>
          <p:nvPr>
            <p:ph type="pic" sz="half" idx="13"/>
          </p:nvPr>
        </p:nvSpPr>
        <p:spPr>
          <a:xfrm>
            <a:off x="1" y="0"/>
            <a:ext cx="6093618" cy="3426620"/>
          </a:xfrm>
          <a:prstGeom prst="rect">
            <a:avLst/>
          </a:prstGeom>
        </p:spPr>
        <p:txBody>
          <a:bodyPr lIns="91439" rIns="91439">
            <a:noAutofit/>
          </a:bodyPr>
          <a:lstStyle/>
          <a:p>
            <a:pPr/>
          </a:p>
        </p:txBody>
      </p:sp>
      <p:sp>
        <p:nvSpPr>
          <p:cNvPr id="87" name="Picture Placeholder 5"/>
          <p:cNvSpPr/>
          <p:nvPr>
            <p:ph type="pic" sz="half" idx="14"/>
          </p:nvPr>
        </p:nvSpPr>
        <p:spPr>
          <a:xfrm>
            <a:off x="6093617" y="3429000"/>
            <a:ext cx="6098382" cy="3429000"/>
          </a:xfrm>
          <a:prstGeom prst="rect">
            <a:avLst/>
          </a:prstGeom>
        </p:spPr>
        <p:txBody>
          <a:bodyPr lIns="91439" rIns="91439">
            <a:noAutofit/>
          </a:bodyPr>
          <a:lstStyle/>
          <a:p>
            <a:pP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Relationship Id="rId17" Type="http://schemas.openxmlformats.org/officeDocument/2006/relationships/slideLayout" Target="../slideLayouts/slideLayout13.xml"/><Relationship Id="rId18" Type="http://schemas.openxmlformats.org/officeDocument/2006/relationships/slideLayout" Target="../slideLayouts/slideLayout14.xml"/><Relationship Id="rId19" Type="http://schemas.openxmlformats.org/officeDocument/2006/relationships/slideLayout" Target="../slideLayouts/slideLayout15.xml"/><Relationship Id="rId20" Type="http://schemas.openxmlformats.org/officeDocument/2006/relationships/slideLayout" Target="../slideLayouts/slideLayout16.xml"/><Relationship Id="rId21" Type="http://schemas.openxmlformats.org/officeDocument/2006/relationships/slideLayout" Target="../slideLayouts/slideLayout17.xml"/><Relationship Id="rId22" Type="http://schemas.openxmlformats.org/officeDocument/2006/relationships/slideLayout" Target="../slideLayouts/slideLayout18.xml"/><Relationship Id="rId23" Type="http://schemas.openxmlformats.org/officeDocument/2006/relationships/slideLayout" Target="../slideLayouts/slideLayout19.xml"/><Relationship Id="rId24" Type="http://schemas.openxmlformats.org/officeDocument/2006/relationships/slideLayout" Target="../slideLayouts/slideLayout20.xml"/><Relationship Id="rId25" Type="http://schemas.openxmlformats.org/officeDocument/2006/relationships/slideLayout" Target="../slideLayouts/slideLayout21.xml"/><Relationship Id="rId26" Type="http://schemas.openxmlformats.org/officeDocument/2006/relationships/slideLayout" Target="../slideLayouts/slideLayout22.xml"/><Relationship Id="rId27" Type="http://schemas.openxmlformats.org/officeDocument/2006/relationships/slideLayout" Target="../slideLayouts/slideLayout23.xml"/><Relationship Id="rId28" Type="http://schemas.openxmlformats.org/officeDocument/2006/relationships/slideLayout" Target="../slideLayouts/slideLayout24.xml"/><Relationship Id="rId2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buBlip>
                <a:blip r:embed="rId3"/>
              </a:buBlip>
            </a:lvl1pPr>
            <a:lvl2pPr>
              <a:buBlip>
                <a:blip r:embed="rId4"/>
              </a:buBlip>
            </a:lvl2p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 id="2147483661" r:id="rId17"/>
    <p:sldLayoutId id="2147483662" r:id="rId18"/>
    <p:sldLayoutId id="2147483663" r:id="rId19"/>
    <p:sldLayoutId id="2147483664" r:id="rId20"/>
    <p:sldLayoutId id="2147483665" r:id="rId21"/>
    <p:sldLayoutId id="2147483666" r:id="rId22"/>
    <p:sldLayoutId id="2147483667" r:id="rId23"/>
    <p:sldLayoutId id="2147483668" r:id="rId24"/>
    <p:sldLayoutId id="2147483669" r:id="rId25"/>
    <p:sldLayoutId id="2147483670" r:id="rId26"/>
    <p:sldLayoutId id="2147483671" r:id="rId27"/>
    <p:sldLayoutId id="2147483672" r:id="rId28"/>
    <p:sldLayoutId id="2147483673" r:id="rId29"/>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1pPr>
      <a:lvl2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2pPr>
      <a:lvl3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3pPr>
      <a:lvl4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4pPr>
      <a:lvl5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5pPr>
      <a:lvl6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6pPr>
      <a:lvl7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7pPr>
      <a:lvl8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8pPr>
      <a:lvl9pPr marL="0" marR="0" indent="0" algn="l" defTabSz="914400" rtl="0" latinLnBrk="0">
        <a:lnSpc>
          <a:spcPct val="90000"/>
        </a:lnSpc>
        <a:spcBef>
          <a:spcPts val="0"/>
        </a:spcBef>
        <a:spcAft>
          <a:spcPts val="0"/>
        </a:spcAft>
        <a:buClrTx/>
        <a:buSzTx/>
        <a:buFontTx/>
        <a:buNone/>
        <a:tabLst/>
        <a:defRPr b="1" baseline="0" cap="none" i="0" spc="0" strike="noStrike" sz="3200" u="none">
          <a:ln>
            <a:noFill/>
          </a:ln>
          <a:solidFill>
            <a:srgbClr val="1F355E"/>
          </a:solidFill>
          <a:uFillTx/>
          <a:latin typeface="+mj-lt"/>
          <a:ea typeface="+mj-ea"/>
          <a:cs typeface="+mj-cs"/>
          <a:sym typeface="Moderat"/>
        </a:defRPr>
      </a:lvl9pPr>
    </p:titleStyle>
    <p:bodyStyle>
      <a:lvl1pPr marL="305999" marR="0" indent="-305999" algn="l" defTabSz="914400" rtl="0" latinLnBrk="0">
        <a:lnSpc>
          <a:spcPct val="100000"/>
        </a:lnSpc>
        <a:spcBef>
          <a:spcPts val="1000"/>
        </a:spcBef>
        <a:spcAft>
          <a:spcPts val="0"/>
        </a:spcAft>
        <a:buClrTx/>
        <a:buSzPct val="100000"/>
        <a:buFontTx/>
        <a:buBlip>
          <a:blip r:embed="rId3"/>
        </a:buBlip>
        <a:tabLst/>
        <a:defRPr b="0" baseline="0" cap="none" i="0" spc="0" strike="noStrike" sz="3000" u="none">
          <a:ln>
            <a:noFill/>
          </a:ln>
          <a:solidFill>
            <a:srgbClr val="FFFFFF"/>
          </a:solidFill>
          <a:uFillTx/>
          <a:latin typeface="+mj-lt"/>
          <a:ea typeface="+mj-ea"/>
          <a:cs typeface="+mj-cs"/>
          <a:sym typeface="Moderat"/>
        </a:defRPr>
      </a:lvl1pPr>
      <a:lvl2pPr marL="707657" marR="0" indent="-327857" algn="l" defTabSz="914400" rtl="0" latinLnBrk="0">
        <a:lnSpc>
          <a:spcPct val="100000"/>
        </a:lnSpc>
        <a:spcBef>
          <a:spcPts val="1000"/>
        </a:spcBef>
        <a:spcAft>
          <a:spcPts val="0"/>
        </a:spcAft>
        <a:buClrTx/>
        <a:buSzPct val="70000"/>
        <a:buFontTx/>
        <a:buBlip>
          <a:blip r:embed="rId4"/>
        </a:buBlip>
        <a:tabLst/>
        <a:defRPr b="0" baseline="0" cap="none" i="0" spc="0" strike="noStrike" sz="3000" u="none">
          <a:ln>
            <a:noFill/>
          </a:ln>
          <a:solidFill>
            <a:srgbClr val="FFFFFF"/>
          </a:solidFill>
          <a:uFillTx/>
          <a:latin typeface="+mj-lt"/>
          <a:ea typeface="+mj-ea"/>
          <a:cs typeface="+mj-cs"/>
          <a:sym typeface="Moderat"/>
        </a:defRPr>
      </a:lvl2pPr>
      <a:lvl3pPr marL="1215000" marR="0" indent="-360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3pPr>
      <a:lvl4pPr marL="17526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4pPr>
      <a:lvl5pPr marL="22098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5pPr>
      <a:lvl6pPr marL="26670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6pPr>
      <a:lvl7pPr marL="31242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7pPr>
      <a:lvl8pPr marL="35814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8pPr>
      <a:lvl9pPr marL="4038600" marR="0" indent="-381000" algn="l" defTabSz="914400" rtl="0" latinLnBrk="0">
        <a:lnSpc>
          <a:spcPct val="100000"/>
        </a:lnSpc>
        <a:spcBef>
          <a:spcPts val="1000"/>
        </a:spcBef>
        <a:spcAft>
          <a:spcPts val="0"/>
        </a:spcAft>
        <a:buClrTx/>
        <a:buSzPct val="100000"/>
        <a:buFontTx/>
        <a:buChar char="•"/>
        <a:tabLst/>
        <a:defRPr b="0" baseline="0" cap="none" i="0" spc="0" strike="noStrike" sz="3000" u="none">
          <a:ln>
            <a:noFill/>
          </a:ln>
          <a:solidFill>
            <a:srgbClr val="FFFFFF"/>
          </a:solidFill>
          <a:uFillTx/>
          <a:latin typeface="+mj-lt"/>
          <a:ea typeface="+mj-ea"/>
          <a:cs typeface="+mj-cs"/>
          <a:sym typeface="Moderat"/>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Modera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Title 1"/>
          <p:cNvSpPr txBox="1"/>
          <p:nvPr>
            <p:ph type="ctrTitle"/>
          </p:nvPr>
        </p:nvSpPr>
        <p:spPr>
          <a:xfrm>
            <a:off x="808073" y="379412"/>
            <a:ext cx="10575854" cy="2963864"/>
          </a:xfrm>
          <a:prstGeom prst="rect">
            <a:avLst/>
          </a:prstGeom>
        </p:spPr>
        <p:txBody>
          <a:bodyPr/>
          <a:lstStyle>
            <a:lvl1pPr>
              <a:defRPr sz="5400"/>
            </a:lvl1pPr>
          </a:lstStyle>
          <a:p>
            <a:pPr/>
            <a:r>
              <a:t>From Good to Great: The 10 Habits of Phenomenal Educators for Pasifika Learners</a:t>
            </a:r>
          </a:p>
        </p:txBody>
      </p:sp>
      <p:sp>
        <p:nvSpPr>
          <p:cNvPr id="265" name="Subtitle 2"/>
          <p:cNvSpPr txBox="1"/>
          <p:nvPr>
            <p:ph type="subTitle" sz="quarter" idx="1"/>
          </p:nvPr>
        </p:nvSpPr>
        <p:spPr>
          <a:xfrm>
            <a:off x="808073" y="3448050"/>
            <a:ext cx="10575854" cy="1066800"/>
          </a:xfrm>
          <a:prstGeom prst="rect">
            <a:avLst/>
          </a:prstGeom>
        </p:spPr>
        <p:txBody>
          <a:bodyPr/>
          <a:lstStyle/>
          <a:p>
            <a:pPr defTabSz="676655">
              <a:lnSpc>
                <a:spcPct val="80000"/>
              </a:lnSpc>
              <a:spcBef>
                <a:spcPts val="700"/>
              </a:spcBef>
              <a:defRPr sz="518"/>
            </a:pPr>
          </a:p>
          <a:p>
            <a:pPr defTabSz="676655">
              <a:lnSpc>
                <a:spcPct val="80000"/>
              </a:lnSpc>
              <a:spcBef>
                <a:spcPts val="700"/>
              </a:spcBef>
              <a:defRPr b="1" sz="740">
                <a:solidFill>
                  <a:srgbClr val="1F355E"/>
                </a:solidFill>
              </a:defRPr>
            </a:pPr>
            <a:r>
              <a:t>Cherie Chu </a:t>
            </a:r>
            <a:endParaRPr sz="2960"/>
          </a:p>
          <a:p>
            <a:pPr defTabSz="676655">
              <a:lnSpc>
                <a:spcPct val="80000"/>
              </a:lnSpc>
              <a:spcBef>
                <a:spcPts val="700"/>
              </a:spcBef>
              <a:defRPr b="1" sz="740">
                <a:solidFill>
                  <a:srgbClr val="1F355E"/>
                </a:solidFill>
              </a:defRPr>
            </a:pPr>
            <a:r>
              <a:t>Janice Ikiua-Pasi</a:t>
            </a:r>
            <a:endParaRPr sz="2960"/>
          </a:p>
          <a:p>
            <a:pPr defTabSz="676655">
              <a:lnSpc>
                <a:spcPct val="80000"/>
              </a:lnSpc>
              <a:spcBef>
                <a:spcPts val="700"/>
              </a:spcBef>
              <a:defRPr b="1" sz="740">
                <a:solidFill>
                  <a:srgbClr val="1F355E"/>
                </a:solidFill>
              </a:defRPr>
            </a:pPr>
            <a:r>
              <a:t>Ivy Abella</a:t>
            </a:r>
            <a:endParaRPr sz="2960"/>
          </a:p>
          <a:p>
            <a:pPr defTabSz="676655">
              <a:lnSpc>
                <a:spcPct val="80000"/>
              </a:lnSpc>
              <a:spcBef>
                <a:spcPts val="700"/>
              </a:spcBef>
              <a:defRPr b="1" sz="740">
                <a:solidFill>
                  <a:srgbClr val="1F355E"/>
                </a:solidFill>
              </a:defRPr>
            </a:pPr>
            <a:r>
              <a:t>Arden Perrot</a:t>
            </a:r>
            <a:endParaRPr sz="518"/>
          </a:p>
          <a:p>
            <a:pPr defTabSz="676655">
              <a:lnSpc>
                <a:spcPct val="80000"/>
              </a:lnSpc>
              <a:spcBef>
                <a:spcPts val="700"/>
              </a:spcBef>
              <a:defRPr b="1" sz="740">
                <a:solidFill>
                  <a:srgbClr val="1F355E"/>
                </a:solidFill>
              </a:defRPr>
            </a:pPr>
            <a:r>
              <a:t>Pale Sauni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Title 1"/>
          <p:cNvSpPr txBox="1"/>
          <p:nvPr>
            <p:ph type="title"/>
          </p:nvPr>
        </p:nvSpPr>
        <p:spPr>
          <a:xfrm>
            <a:off x="838200" y="365125"/>
            <a:ext cx="10515600" cy="1325563"/>
          </a:xfrm>
          <a:prstGeom prst="rect">
            <a:avLst/>
          </a:prstGeom>
        </p:spPr>
        <p:txBody>
          <a:bodyPr/>
          <a:lstStyle/>
          <a:p>
            <a:pPr/>
            <a:r>
              <a:t>Destiny Phase</a:t>
            </a:r>
          </a:p>
        </p:txBody>
      </p:sp>
      <p:sp>
        <p:nvSpPr>
          <p:cNvPr id="292"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500"/>
            </a:pPr>
            <a:r>
              <a:t>In this phase, when the toolkit has been completed, we will aim to develop a professional development programme for tertiary educators and key stakeholders on how to work best with Pasifika learners. </a:t>
            </a:r>
          </a:p>
          <a:p>
            <a:pPr>
              <a:lnSpc>
                <a:spcPct val="80000"/>
              </a:lnSpc>
              <a:buBlip>
                <a:blip r:embed="rId2"/>
              </a:buBlip>
              <a:defRPr sz="2500"/>
            </a:pPr>
            <a:r>
              <a:t>This national development programme will start in our own institutions and we will evaluate the uptake of the programme, the changes in teaching for staff and the impacts on students. </a:t>
            </a:r>
          </a:p>
          <a:p>
            <a:pPr>
              <a:lnSpc>
                <a:spcPct val="80000"/>
              </a:lnSpc>
              <a:buBlip>
                <a:blip r:embed="rId2"/>
              </a:buBlip>
              <a:defRPr sz="2500"/>
            </a:pPr>
            <a:r>
              <a:t>From this evaluation we will tweak the programme and then continually offer it around the country. Five years on from completion of our project, we envision that the programme will be certified and institutionalized across the country.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Title 1"/>
          <p:cNvSpPr txBox="1"/>
          <p:nvPr>
            <p:ph type="title"/>
          </p:nvPr>
        </p:nvSpPr>
        <p:spPr>
          <a:xfrm>
            <a:off x="838200" y="365125"/>
            <a:ext cx="10515600" cy="1325563"/>
          </a:xfrm>
          <a:prstGeom prst="rect">
            <a:avLst/>
          </a:prstGeom>
        </p:spPr>
        <p:txBody>
          <a:bodyPr/>
          <a:lstStyle/>
          <a:p>
            <a:pPr/>
            <a:r>
              <a:t>Our aim</a:t>
            </a:r>
            <a:r>
              <a:t>…</a:t>
            </a:r>
          </a:p>
        </p:txBody>
      </p:sp>
      <p:sp>
        <p:nvSpPr>
          <p:cNvPr id="268"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300"/>
            </a:pPr>
            <a:r>
              <a:t>…</a:t>
            </a:r>
            <a:r>
              <a:t>is </a:t>
            </a:r>
            <a:r>
              <a:t>to turn theory into practice to ensure that educators become more confident with owning their own skills and ‘cultural toolkit’ for the tertiary field. </a:t>
            </a:r>
          </a:p>
          <a:p>
            <a:pPr>
              <a:lnSpc>
                <a:spcPct val="80000"/>
              </a:lnSpc>
              <a:buBlip>
                <a:blip r:embed="rId2"/>
              </a:buBlip>
              <a:defRPr sz="2300"/>
            </a:pPr>
          </a:p>
          <a:p>
            <a:pPr>
              <a:lnSpc>
                <a:spcPct val="80000"/>
              </a:lnSpc>
              <a:buBlip>
                <a:blip r:embed="rId2"/>
              </a:buBlip>
              <a:defRPr sz="2300"/>
            </a:pPr>
            <a:r>
              <a:t>This will enable the question of “What can I do to help my Pasifika student?” to be answered through a deeper understanding of what the Pasifika learner needs for their educational journeys. </a:t>
            </a:r>
          </a:p>
          <a:p>
            <a:pPr>
              <a:lnSpc>
                <a:spcPct val="80000"/>
              </a:lnSpc>
              <a:buBlip>
                <a:blip r:embed="rId2"/>
              </a:buBlip>
              <a:defRPr sz="2300"/>
            </a:pPr>
          </a:p>
          <a:p>
            <a:pPr>
              <a:lnSpc>
                <a:spcPct val="80000"/>
              </a:lnSpc>
              <a:buBlip>
                <a:blip r:embed="rId2"/>
              </a:buBlip>
              <a:defRPr sz="2300"/>
            </a:pPr>
            <a:r>
              <a:t>This study positions the Pasifika learner at the centre of the study.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Title 1"/>
          <p:cNvSpPr txBox="1"/>
          <p:nvPr>
            <p:ph type="title"/>
          </p:nvPr>
        </p:nvSpPr>
        <p:spPr>
          <a:xfrm>
            <a:off x="838200" y="365125"/>
            <a:ext cx="10515600" cy="1325563"/>
          </a:xfrm>
          <a:prstGeom prst="rect">
            <a:avLst/>
          </a:prstGeom>
        </p:spPr>
        <p:txBody>
          <a:bodyPr/>
          <a:lstStyle/>
          <a:p>
            <a:pPr/>
            <a:r>
              <a:t>Purpose of study</a:t>
            </a:r>
          </a:p>
        </p:txBody>
      </p:sp>
      <p:sp>
        <p:nvSpPr>
          <p:cNvPr id="271"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300"/>
            </a:pPr>
            <a:r>
              <a:t>To identify phenomenal educators and teaching practices that are of immense benefit to Pasifika students in  tertiary education and  to inform institutional and  sectoral improvements.</a:t>
            </a:r>
          </a:p>
          <a:p>
            <a:pPr>
              <a:lnSpc>
                <a:spcPct val="80000"/>
              </a:lnSpc>
              <a:buBlip>
                <a:blip r:embed="rId2"/>
              </a:buBlip>
              <a:defRPr sz="2300"/>
            </a:pPr>
            <a:r>
              <a:t> We will develop a toolkit which encompasses the learnings we produce entitled From Good to Great: The 10 Habits of Phenomenal Educators for Pasifika Learners.</a:t>
            </a:r>
          </a:p>
          <a:p>
            <a:pPr>
              <a:lnSpc>
                <a:spcPct val="80000"/>
              </a:lnSpc>
              <a:buBlip>
                <a:blip r:embed="rId2"/>
              </a:buBlip>
              <a:defRPr sz="2300"/>
            </a:pPr>
          </a:p>
          <a:p>
            <a:pPr>
              <a:lnSpc>
                <a:spcPct val="80000"/>
              </a:lnSpc>
              <a:buBlip>
                <a:blip r:embed="rId2"/>
              </a:buBlip>
              <a:defRPr sz="2300"/>
            </a:pPr>
            <a:r>
              <a:t> Our aim is to turn theory into practice, but also to take it to the next level with a wrap around professional development programme.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Title 1"/>
          <p:cNvSpPr txBox="1"/>
          <p:nvPr>
            <p:ph type="title"/>
          </p:nvPr>
        </p:nvSpPr>
        <p:spPr>
          <a:xfrm>
            <a:off x="838200" y="365125"/>
            <a:ext cx="10515600" cy="1325563"/>
          </a:xfrm>
          <a:prstGeom prst="rect">
            <a:avLst/>
          </a:prstGeom>
        </p:spPr>
        <p:txBody>
          <a:bodyPr/>
          <a:lstStyle/>
          <a:p>
            <a:pPr/>
            <a:r>
              <a:t>Objectives</a:t>
            </a:r>
          </a:p>
        </p:txBody>
      </p:sp>
      <p:sp>
        <p:nvSpPr>
          <p:cNvPr id="274" name="Content Placeholder 2"/>
          <p:cNvSpPr txBox="1"/>
          <p:nvPr>
            <p:ph type="body" idx="1"/>
          </p:nvPr>
        </p:nvSpPr>
        <p:spPr>
          <a:xfrm>
            <a:off x="838200" y="2324099"/>
            <a:ext cx="10515600" cy="3852863"/>
          </a:xfrm>
          <a:prstGeom prst="rect">
            <a:avLst/>
          </a:prstGeom>
        </p:spPr>
        <p:txBody>
          <a:bodyPr/>
          <a:lstStyle/>
          <a:p>
            <a:pPr>
              <a:buBlip>
                <a:blip r:embed="rId2"/>
              </a:buBlip>
            </a:pPr>
          </a:p>
          <a:p>
            <a:pPr>
              <a:buBlip>
                <a:blip r:embed="rId2"/>
              </a:buBlip>
            </a:pPr>
            <a:r>
              <a:t>To identify, analyse and describe phenomenal educators who have effective teaching and learning practices in place for Pasifika learners.</a:t>
            </a:r>
          </a:p>
          <a:p>
            <a:pPr>
              <a:buBlip>
                <a:blip r:embed="rId2"/>
              </a:buBlip>
            </a:pPr>
            <a:r>
              <a:t>To identify and describe the preferred learning styles of Pasifika learners.</a:t>
            </a:r>
            <a:r>
              <a: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Title 1"/>
          <p:cNvSpPr txBox="1"/>
          <p:nvPr>
            <p:ph type="title"/>
          </p:nvPr>
        </p:nvSpPr>
        <p:spPr>
          <a:xfrm>
            <a:off x="838200" y="365125"/>
            <a:ext cx="10515600" cy="1325563"/>
          </a:xfrm>
          <a:prstGeom prst="rect">
            <a:avLst/>
          </a:prstGeom>
        </p:spPr>
        <p:txBody>
          <a:bodyPr/>
          <a:lstStyle/>
          <a:p>
            <a:pPr/>
            <a:r>
              <a:t>Discovery Phase</a:t>
            </a:r>
          </a:p>
        </p:txBody>
      </p:sp>
      <p:sp>
        <p:nvSpPr>
          <p:cNvPr id="277"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300"/>
            </a:pPr>
            <a:r>
              <a:t>The primary task is to promote learning by sharing stories about the best times and analysing the factors that made them possible. Essentially, we are keen to build the foundations of understanding preferred learning styles for Pasifika learners.</a:t>
            </a:r>
          </a:p>
          <a:p>
            <a:pPr>
              <a:lnSpc>
                <a:spcPct val="80000"/>
              </a:lnSpc>
              <a:buBlip>
                <a:blip r:embed="rId2"/>
              </a:buBlip>
              <a:defRPr sz="2300"/>
            </a:pPr>
            <a:r>
              <a:t>We will develop and disseminate an appropriate and engaging survey/ questionnaire for Pasifika learners across the tertiary sector in Aotearoa NZ. </a:t>
            </a:r>
          </a:p>
          <a:p>
            <a:pPr>
              <a:lnSpc>
                <a:spcPct val="80000"/>
              </a:lnSpc>
              <a:buBlip>
                <a:blip r:embed="rId2"/>
              </a:buBlip>
              <a:defRPr sz="2300"/>
            </a:pPr>
            <a:r>
              <a:t>In this questionnaire we are keen to obtain statistical data that gives us patterns of learning-style preferences. We are interested in understanding how well Pasifika learners learn from teaching methods.</a:t>
            </a:r>
            <a:b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Title 1"/>
          <p:cNvSpPr txBox="1"/>
          <p:nvPr>
            <p:ph type="title"/>
          </p:nvPr>
        </p:nvSpPr>
        <p:spPr>
          <a:xfrm>
            <a:off x="838200" y="365125"/>
            <a:ext cx="10515600" cy="1325563"/>
          </a:xfrm>
          <a:prstGeom prst="rect">
            <a:avLst/>
          </a:prstGeom>
        </p:spPr>
        <p:txBody>
          <a:bodyPr/>
          <a:lstStyle/>
          <a:p>
            <a:pPr/>
            <a:r>
              <a:t>Discovery Phase</a:t>
            </a:r>
          </a:p>
        </p:txBody>
      </p:sp>
      <p:sp>
        <p:nvSpPr>
          <p:cNvPr id="280" name="Content Placeholder 2"/>
          <p:cNvSpPr txBox="1"/>
          <p:nvPr>
            <p:ph type="body" idx="1"/>
          </p:nvPr>
        </p:nvSpPr>
        <p:spPr>
          <a:xfrm>
            <a:off x="838200" y="2324099"/>
            <a:ext cx="10515600" cy="3852863"/>
          </a:xfrm>
          <a:prstGeom prst="rect">
            <a:avLst/>
          </a:prstGeom>
        </p:spPr>
        <p:txBody>
          <a:bodyPr/>
          <a:lstStyle/>
          <a:p>
            <a:pPr>
              <a:lnSpc>
                <a:spcPct val="90000"/>
              </a:lnSpc>
              <a:buBlip>
                <a:blip r:embed="rId2"/>
              </a:buBlip>
              <a:defRPr sz="2500"/>
            </a:pPr>
            <a:r>
              <a:t>Furthermore in the Discovery stage we will also pull together past and current research on Pasifika learners to form a best evidence synthesis of what works for Pasifika learners. </a:t>
            </a:r>
          </a:p>
          <a:p>
            <a:pPr>
              <a:lnSpc>
                <a:spcPct val="90000"/>
              </a:lnSpc>
              <a:buBlip>
                <a:blip r:embed="rId2"/>
              </a:buBlip>
              <a:defRPr sz="2500"/>
            </a:pPr>
            <a:r>
              <a:t>This review of the literature will help to form the foundational pillars for the From Good to Great: The 10 Habits of Phenomenal Educators for Pasifika Learners toolkit. </a:t>
            </a:r>
          </a:p>
          <a:p>
            <a:pPr>
              <a:lnSpc>
                <a:spcPct val="90000"/>
              </a:lnSpc>
              <a:buBlip>
                <a:blip r:embed="rId2"/>
              </a:buBlip>
              <a:defRPr sz="2500"/>
            </a:pPr>
            <a:r>
              <a:t>It is our intention to reexamine and reframe past and current research into practice.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Title 1"/>
          <p:cNvSpPr txBox="1"/>
          <p:nvPr>
            <p:ph type="title"/>
          </p:nvPr>
        </p:nvSpPr>
        <p:spPr>
          <a:xfrm>
            <a:off x="838200" y="365125"/>
            <a:ext cx="10515600" cy="1325563"/>
          </a:xfrm>
          <a:prstGeom prst="rect">
            <a:avLst/>
          </a:prstGeom>
        </p:spPr>
        <p:txBody>
          <a:bodyPr/>
          <a:lstStyle/>
          <a:p>
            <a:pPr/>
            <a:r>
              <a:t>Dream Phase</a:t>
            </a:r>
          </a:p>
        </p:txBody>
      </p:sp>
      <p:sp>
        <p:nvSpPr>
          <p:cNvPr id="283"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300"/>
            </a:pPr>
            <a:r>
              <a:t>It is our intention to have 10 in-depth case studies of phenomenal educators across Aotearoa/NZ. In these case studies, we plan to study educators’ practice in the ‘classroom’ through observation and through talanoa/interviews. </a:t>
            </a:r>
          </a:p>
          <a:p>
            <a:pPr>
              <a:lnSpc>
                <a:spcPct val="80000"/>
              </a:lnSpc>
              <a:buBlip>
                <a:blip r:embed="rId2"/>
              </a:buBlip>
              <a:defRPr sz="2300"/>
            </a:pPr>
            <a:r>
              <a:t>We will film elements of best practice, which will provide important data and can be used as part of an online resource further down the track. </a:t>
            </a:r>
          </a:p>
          <a:p>
            <a:pPr>
              <a:lnSpc>
                <a:spcPct val="80000"/>
              </a:lnSpc>
              <a:buBlip>
                <a:blip r:embed="rId2"/>
              </a:buBlip>
              <a:defRPr sz="2300"/>
            </a:pPr>
            <a:r>
              <a:t>We will also examine achievement rate patterns for the educators over a five year period as well as their teaching evaluations. </a:t>
            </a:r>
          </a:p>
          <a:p>
            <a:pPr>
              <a:lnSpc>
                <a:spcPct val="80000"/>
              </a:lnSpc>
              <a:buBlip>
                <a:blip r:embed="rId2"/>
              </a:buBlip>
              <a:defRPr sz="2300"/>
            </a:pPr>
            <a:r>
              <a:t>In gathering participants for these case studies, we hope to recruit a broad selection of educators across universities, polytechnics, PTEs, adult learning contexts, and wananga.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Title 1"/>
          <p:cNvSpPr txBox="1"/>
          <p:nvPr>
            <p:ph type="title"/>
          </p:nvPr>
        </p:nvSpPr>
        <p:spPr>
          <a:xfrm>
            <a:off x="838200" y="365125"/>
            <a:ext cx="10515600" cy="1325563"/>
          </a:xfrm>
          <a:prstGeom prst="rect">
            <a:avLst/>
          </a:prstGeom>
        </p:spPr>
        <p:txBody>
          <a:bodyPr/>
          <a:lstStyle/>
          <a:p>
            <a:pPr/>
            <a:r>
              <a:t>Dream Phase</a:t>
            </a:r>
          </a:p>
        </p:txBody>
      </p:sp>
      <p:sp>
        <p:nvSpPr>
          <p:cNvPr id="286" name="Content Placeholder 2"/>
          <p:cNvSpPr txBox="1"/>
          <p:nvPr>
            <p:ph type="body" idx="1"/>
          </p:nvPr>
        </p:nvSpPr>
        <p:spPr>
          <a:xfrm>
            <a:off x="838200" y="2324099"/>
            <a:ext cx="10515600" cy="3852863"/>
          </a:xfrm>
          <a:prstGeom prst="rect">
            <a:avLst/>
          </a:prstGeom>
        </p:spPr>
        <p:txBody>
          <a:bodyPr/>
          <a:lstStyle/>
          <a:p>
            <a:pPr>
              <a:lnSpc>
                <a:spcPct val="80000"/>
              </a:lnSpc>
              <a:buBlip>
                <a:blip r:embed="rId2"/>
              </a:buBlip>
              <a:defRPr sz="2300"/>
            </a:pPr>
          </a:p>
          <a:p>
            <a:pPr>
              <a:lnSpc>
                <a:spcPct val="80000"/>
              </a:lnSpc>
              <a:buBlip>
                <a:blip r:embed="rId2"/>
              </a:buBlip>
              <a:defRPr sz="2300"/>
            </a:pPr>
            <a:r>
              <a:t>A selection of students (50) from different institutions will be brought together in either face-to face talanoa groups and/or cyber-talanoa groups to discuss what makes an educator “phenomenal.” </a:t>
            </a:r>
          </a:p>
          <a:p>
            <a:pPr>
              <a:lnSpc>
                <a:spcPct val="80000"/>
              </a:lnSpc>
              <a:buBlip>
                <a:blip r:embed="rId2"/>
              </a:buBlip>
              <a:defRPr sz="2300"/>
            </a:pPr>
            <a:r>
              <a:t>Some of these students will be offered the opportunity to participate in “video-mentaries” – a method that allows the student to speak on film/video to their phenomenal educators about the impacts they have made on their lives. </a:t>
            </a:r>
          </a:p>
          <a:p>
            <a:pPr>
              <a:lnSpc>
                <a:spcPct val="80000"/>
              </a:lnSpc>
              <a:buBlip>
                <a:blip r:embed="rId2"/>
              </a:buBlip>
              <a:defRPr sz="2300"/>
            </a:pPr>
            <a:r>
              <a:t>We envision that (with ethical clearance) this type of video-mentary can then be used as a resource to be shared online via the Ako Aotearoa website</a:t>
            </a:r>
            <a:r>
              <a:t>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Title 1"/>
          <p:cNvSpPr txBox="1"/>
          <p:nvPr>
            <p:ph type="title"/>
          </p:nvPr>
        </p:nvSpPr>
        <p:spPr>
          <a:xfrm>
            <a:off x="838200" y="365125"/>
            <a:ext cx="10515600" cy="1325563"/>
          </a:xfrm>
          <a:prstGeom prst="rect">
            <a:avLst/>
          </a:prstGeom>
        </p:spPr>
        <p:txBody>
          <a:bodyPr/>
          <a:lstStyle/>
          <a:p>
            <a:pPr/>
            <a:r>
              <a:t>Design Phase</a:t>
            </a:r>
          </a:p>
        </p:txBody>
      </p:sp>
      <p:sp>
        <p:nvSpPr>
          <p:cNvPr id="289" name="Content Placeholder 2"/>
          <p:cNvSpPr txBox="1"/>
          <p:nvPr>
            <p:ph type="body" idx="1"/>
          </p:nvPr>
        </p:nvSpPr>
        <p:spPr>
          <a:xfrm>
            <a:off x="838200" y="2324099"/>
            <a:ext cx="10515600" cy="3852863"/>
          </a:xfrm>
          <a:prstGeom prst="rect">
            <a:avLst/>
          </a:prstGeom>
        </p:spPr>
        <p:txBody>
          <a:bodyPr/>
          <a:lstStyle/>
          <a:p>
            <a:pPr>
              <a:buBlip>
                <a:blip r:embed="rId2"/>
              </a:buBlip>
              <a:defRPr b="1" spc="-100" sz="2700">
                <a:latin typeface="Calibri"/>
                <a:ea typeface="Calibri"/>
                <a:cs typeface="Calibri"/>
                <a:sym typeface="Calibri"/>
              </a:defRPr>
            </a:pPr>
            <a:r>
              <a:t>W</a:t>
            </a:r>
            <a:r>
              <a:rPr b="0" spc="0"/>
              <a:t>e</a:t>
            </a:r>
            <a:r>
              <a:rPr b="0"/>
              <a:t> will develop </a:t>
            </a:r>
            <a:r>
              <a:rPr b="0" spc="0"/>
              <a:t>a</a:t>
            </a:r>
            <a:r>
              <a:rPr b="0"/>
              <a:t> toolkit titled From Good to Great: The </a:t>
            </a:r>
            <a:r>
              <a:rPr b="0" spc="0"/>
              <a:t>10</a:t>
            </a:r>
            <a:r>
              <a:rPr b="0"/>
              <a:t> Habits</a:t>
            </a:r>
            <a:r>
              <a:rPr b="0" spc="300"/>
              <a:t> </a:t>
            </a:r>
            <a:r>
              <a:rPr b="0" spc="0"/>
              <a:t>of</a:t>
            </a:r>
            <a:r>
              <a:rPr b="0"/>
              <a:t> Phenomenal Educators for Pasifika Learners.</a:t>
            </a:r>
            <a:r>
              <a:rPr b="0" spc="100"/>
              <a:t> </a:t>
            </a:r>
          </a:p>
          <a:p>
            <a:pPr>
              <a:buBlip>
                <a:blip r:embed="rId2"/>
              </a:buBlip>
              <a:defRPr spc="-100" sz="2700">
                <a:latin typeface="Calibri"/>
                <a:ea typeface="Calibri"/>
                <a:cs typeface="Calibri"/>
                <a:sym typeface="Calibri"/>
              </a:defRPr>
            </a:pPr>
            <a:r>
              <a:t>This toolkit will be built from the </a:t>
            </a:r>
            <a:r>
              <a:rPr spc="0"/>
              <a:t>key</a:t>
            </a:r>
            <a:r>
              <a:t> learnings and results</a:t>
            </a:r>
            <a:r>
              <a:rPr spc="300"/>
              <a:t> </a:t>
            </a:r>
            <a:r>
              <a:t>from</a:t>
            </a:r>
            <a:r>
              <a:rPr spc="100"/>
              <a:t> </a:t>
            </a:r>
            <a:r>
              <a:t>the</a:t>
            </a:r>
            <a:r>
              <a:rPr spc="100"/>
              <a:t> </a:t>
            </a:r>
            <a:r>
              <a:t>questionnaire/survey,</a:t>
            </a:r>
            <a:r>
              <a:rPr spc="100"/>
              <a:t> </a:t>
            </a:r>
            <a:r>
              <a:t>the</a:t>
            </a:r>
            <a:r>
              <a:rPr spc="100"/>
              <a:t> </a:t>
            </a:r>
            <a:r>
              <a:t>video-mentaries,</a:t>
            </a:r>
            <a:r>
              <a:rPr spc="100"/>
              <a:t> </a:t>
            </a:r>
            <a:r>
              <a:t>talanoa</a:t>
            </a:r>
            <a:r>
              <a:rPr spc="100"/>
              <a:t> </a:t>
            </a:r>
            <a:r>
              <a:t>discussions,</a:t>
            </a:r>
            <a:r>
              <a:rPr spc="100"/>
              <a:t> </a:t>
            </a:r>
            <a:r>
              <a:t>and</a:t>
            </a:r>
            <a:r>
              <a:rPr spc="100"/>
              <a:t> </a:t>
            </a:r>
            <a:r>
              <a:t>the</a:t>
            </a:r>
            <a:r>
              <a:rPr spc="100"/>
              <a:t> </a:t>
            </a:r>
            <a:r>
              <a:t>case</a:t>
            </a:r>
            <a:r>
              <a:rPr spc="100"/>
              <a:t> </a:t>
            </a:r>
            <a:r>
              <a:t>studies.</a:t>
            </a:r>
            <a:r>
              <a:rPr spc="200"/>
              <a:t> </a:t>
            </a:r>
          </a:p>
          <a:p>
            <a:pPr>
              <a:buBlip>
                <a:blip r:embed="rId2"/>
              </a:buBlip>
              <a:defRPr spc="-100" sz="2700">
                <a:latin typeface="Calibri"/>
                <a:ea typeface="Calibri"/>
                <a:cs typeface="Calibri"/>
                <a:sym typeface="Calibri"/>
              </a:defRPr>
            </a:pPr>
            <a:r>
              <a:t>As</a:t>
            </a:r>
            <a:r>
              <a:rPr spc="0"/>
              <a:t> we</a:t>
            </a:r>
            <a:r>
              <a:rPr spc="300"/>
              <a:t> </a:t>
            </a:r>
            <a:r>
              <a:t>develop</a:t>
            </a:r>
            <a:r>
              <a:rPr spc="0"/>
              <a:t> </a:t>
            </a:r>
            <a:r>
              <a:t>this</a:t>
            </a:r>
            <a:r>
              <a:rPr spc="0"/>
              <a:t> </a:t>
            </a:r>
            <a:r>
              <a:t>toolkit,</a:t>
            </a:r>
            <a:r>
              <a:rPr spc="0"/>
              <a:t> we </a:t>
            </a:r>
            <a:r>
              <a:t>will</a:t>
            </a:r>
            <a:r>
              <a:rPr spc="0"/>
              <a:t> </a:t>
            </a:r>
            <a:r>
              <a:t>be</a:t>
            </a:r>
            <a:r>
              <a:rPr spc="0"/>
              <a:t> </a:t>
            </a:r>
            <a:r>
              <a:t>communicating</a:t>
            </a:r>
            <a:r>
              <a:rPr spc="0"/>
              <a:t> </a:t>
            </a:r>
            <a:r>
              <a:t>with</a:t>
            </a:r>
            <a:r>
              <a:rPr spc="0"/>
              <a:t> </a:t>
            </a:r>
            <a:r>
              <a:t>the</a:t>
            </a:r>
            <a:r>
              <a:rPr spc="0"/>
              <a:t> </a:t>
            </a:r>
            <a:r>
              <a:t>educators</a:t>
            </a:r>
            <a:r>
              <a:rPr spc="0"/>
              <a:t> </a:t>
            </a:r>
            <a:r>
              <a:t>who</a:t>
            </a:r>
            <a:r>
              <a:rPr spc="0"/>
              <a:t> </a:t>
            </a:r>
            <a:r>
              <a:t>have</a:t>
            </a:r>
            <a:r>
              <a:rPr spc="0"/>
              <a:t> </a:t>
            </a:r>
            <a:r>
              <a:t>been</a:t>
            </a:r>
            <a:r>
              <a:rPr spc="0"/>
              <a:t> our </a:t>
            </a:r>
            <a:r>
              <a:t>participants</a:t>
            </a:r>
            <a:r>
              <a:rPr spc="0"/>
              <a:t> </a:t>
            </a:r>
            <a:r>
              <a:t>as</a:t>
            </a:r>
            <a:r>
              <a:rPr spc="0"/>
              <a:t> a</a:t>
            </a:r>
            <a:r>
              <a:rPr spc="300"/>
              <a:t> </a:t>
            </a:r>
            <a:r>
              <a:t>way</a:t>
            </a:r>
            <a:r>
              <a:rPr spc="100"/>
              <a:t> </a:t>
            </a:r>
            <a:r>
              <a:t>to</a:t>
            </a:r>
            <a:r>
              <a:rPr spc="100"/>
              <a:t> </a:t>
            </a:r>
            <a:r>
              <a:t>continually</a:t>
            </a:r>
            <a:r>
              <a:rPr spc="100"/>
              <a:t> </a:t>
            </a:r>
            <a:r>
              <a:t>co-design</a:t>
            </a:r>
            <a:r>
              <a:rPr spc="100"/>
              <a:t> </a:t>
            </a:r>
            <a:r>
              <a:t>and</a:t>
            </a:r>
            <a:r>
              <a:rPr spc="100"/>
              <a:t> </a:t>
            </a:r>
            <a:r>
              <a:t>check</a:t>
            </a:r>
            <a:r>
              <a:rPr spc="100"/>
              <a:t> </a:t>
            </a:r>
            <a:r>
              <a:t>the</a:t>
            </a:r>
            <a:r>
              <a:rPr spc="100"/>
              <a:t> </a:t>
            </a:r>
            <a:r>
              <a:t>accuracy</a:t>
            </a:r>
            <a:r>
              <a:rPr spc="100"/>
              <a:t> </a:t>
            </a:r>
            <a:r>
              <a:rPr spc="0"/>
              <a:t>of</a:t>
            </a:r>
            <a:r>
              <a:rPr spc="100"/>
              <a:t> </a:t>
            </a:r>
            <a:r>
              <a:rPr spc="0"/>
              <a:t>our</a:t>
            </a:r>
            <a:r>
              <a:rPr spc="100"/>
              <a:t> </a:t>
            </a:r>
            <a:r>
              <a:t>data</a:t>
            </a:r>
            <a:r>
              <a:rPr spc="100"/>
              <a:t> </a:t>
            </a:r>
            <a:r>
              <a:t>interpretation.</a:t>
            </a:r>
            <a:r>
              <a:rPr spc="100"/>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Ako Aotearoa">
  <a:themeElements>
    <a:clrScheme name="Ako Aotearoa">
      <a:dk1>
        <a:srgbClr val="1F355E"/>
      </a:dk1>
      <a:lt1>
        <a:srgbClr val="5E533F"/>
      </a:lt1>
      <a:dk2>
        <a:srgbClr val="A7A7A7"/>
      </a:dk2>
      <a:lt2>
        <a:srgbClr val="535353"/>
      </a:lt2>
      <a:accent1>
        <a:srgbClr val="9B5BA1"/>
      </a:accent1>
      <a:accent2>
        <a:srgbClr val="FF723B"/>
      </a:accent2>
      <a:accent3>
        <a:srgbClr val="47CF56"/>
      </a:accent3>
      <a:accent4>
        <a:srgbClr val="FFCE2F"/>
      </a:accent4>
      <a:accent5>
        <a:srgbClr val="F0627D"/>
      </a:accent5>
      <a:accent6>
        <a:srgbClr val="4FD5ED"/>
      </a:accent6>
      <a:hlink>
        <a:srgbClr val="0000FF"/>
      </a:hlink>
      <a:folHlink>
        <a:srgbClr val="FF00FF"/>
      </a:folHlink>
    </a:clrScheme>
    <a:fontScheme name="Ako Aotearoa">
      <a:majorFont>
        <a:latin typeface="Moderat"/>
        <a:ea typeface="Moderat"/>
        <a:cs typeface="Moderat"/>
      </a:majorFont>
      <a:minorFont>
        <a:latin typeface="Helvetica"/>
        <a:ea typeface="Helvetica"/>
        <a:cs typeface="Helvetica"/>
      </a:minorFont>
    </a:fontScheme>
    <a:fmtScheme name="Ako Aotearo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Ako Aotearoa">
  <a:themeElements>
    <a:clrScheme name="Ako Aotearoa">
      <a:dk1>
        <a:srgbClr val="1F355E"/>
      </a:dk1>
      <a:lt1>
        <a:srgbClr val="5E533F"/>
      </a:lt1>
      <a:dk2>
        <a:srgbClr val="A7A7A7"/>
      </a:dk2>
      <a:lt2>
        <a:srgbClr val="535353"/>
      </a:lt2>
      <a:accent1>
        <a:srgbClr val="9B5BA1"/>
      </a:accent1>
      <a:accent2>
        <a:srgbClr val="FF723B"/>
      </a:accent2>
      <a:accent3>
        <a:srgbClr val="47CF56"/>
      </a:accent3>
      <a:accent4>
        <a:srgbClr val="FFCE2F"/>
      </a:accent4>
      <a:accent5>
        <a:srgbClr val="F0627D"/>
      </a:accent5>
      <a:accent6>
        <a:srgbClr val="4FD5ED"/>
      </a:accent6>
      <a:hlink>
        <a:srgbClr val="0000FF"/>
      </a:hlink>
      <a:folHlink>
        <a:srgbClr val="FF00FF"/>
      </a:folHlink>
    </a:clrScheme>
    <a:fontScheme name="Ako Aotearoa">
      <a:majorFont>
        <a:latin typeface="Moderat"/>
        <a:ea typeface="Moderat"/>
        <a:cs typeface="Moderat"/>
      </a:majorFont>
      <a:minorFont>
        <a:latin typeface="Helvetica"/>
        <a:ea typeface="Helvetica"/>
        <a:cs typeface="Helvetica"/>
      </a:minorFont>
    </a:fontScheme>
    <a:fmtScheme name="Ako Aotearo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F355E"/>
            </a:solidFill>
            <a:effectLst/>
            <a:uFillTx/>
            <a:latin typeface="+mj-lt"/>
            <a:ea typeface="+mj-ea"/>
            <a:cs typeface="+mj-cs"/>
            <a:sym typeface="Modera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