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3"/>
  </p:notesMasterIdLst>
  <p:handoutMasterIdLst>
    <p:handoutMasterId r:id="rId14"/>
  </p:handoutMasterIdLst>
  <p:sldIdLst>
    <p:sldId id="363" r:id="rId5"/>
    <p:sldId id="368" r:id="rId6"/>
    <p:sldId id="289" r:id="rId7"/>
    <p:sldId id="365" r:id="rId8"/>
    <p:sldId id="367" r:id="rId9"/>
    <p:sldId id="366" r:id="rId10"/>
    <p:sldId id="344" r:id="rId11"/>
    <p:sldId id="358" r:id="rId12"/>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Haira" initials="A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F8F"/>
    <a:srgbClr val="F57920"/>
    <a:srgbClr val="E38225"/>
    <a:srgbClr val="43494F"/>
    <a:srgbClr val="C84E00"/>
    <a:srgbClr val="4066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6" autoAdjust="0"/>
    <p:restoredTop sz="94925" autoAdjust="0"/>
  </p:normalViewPr>
  <p:slideViewPr>
    <p:cSldViewPr snapToGrid="0">
      <p:cViewPr varScale="1">
        <p:scale>
          <a:sx n="109" d="100"/>
          <a:sy n="109" d="100"/>
        </p:scale>
        <p:origin x="1506" y="138"/>
      </p:cViewPr>
      <p:guideLst>
        <p:guide orient="horz" pos="2160"/>
        <p:guide pos="2880"/>
      </p:guideLst>
    </p:cSldViewPr>
  </p:slideViewPr>
  <p:outlineViewPr>
    <p:cViewPr>
      <p:scale>
        <a:sx n="33" d="100"/>
        <a:sy n="33" d="100"/>
      </p:scale>
      <p:origin x="0" y="-131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550"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diagrams/_rels/data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s>
</file>

<file path=ppt/diagrams/_rels/data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AF008-8AC4-40B5-AEAD-E767E8E8E614}" type="doc">
      <dgm:prSet loTypeId="urn:microsoft.com/office/officeart/2008/layout/BendingPictureSemiTransparentText" loCatId="picture" qsTypeId="urn:microsoft.com/office/officeart/2005/8/quickstyle/simple1" qsCatId="simple" csTypeId="urn:microsoft.com/office/officeart/2005/8/colors/accent1_1" csCatId="accent1" phldr="1"/>
      <dgm:spPr/>
      <dgm:t>
        <a:bodyPr/>
        <a:lstStyle/>
        <a:p>
          <a:endParaRPr lang="en-US"/>
        </a:p>
      </dgm:t>
    </dgm:pt>
    <dgm:pt modelId="{F1E8BD15-C10B-4F38-AE1D-184FD4B672E7}">
      <dgm:prSet phldrT="[Text]" custT="1"/>
      <dgm:spPr>
        <a:solidFill>
          <a:schemeClr val="bg1">
            <a:alpha val="40000"/>
          </a:schemeClr>
        </a:solidFill>
      </dgm:spPr>
      <dgm:t>
        <a:bodyPr/>
        <a:lstStyle/>
        <a:p>
          <a:pPr>
            <a:lnSpc>
              <a:spcPct val="100000"/>
            </a:lnSpc>
            <a:spcAft>
              <a:spcPts val="0"/>
            </a:spcAft>
          </a:pPr>
          <a:r>
            <a:rPr lang="en-US" sz="1400" b="1" dirty="0">
              <a:latin typeface="Arial" panose="020B0604020202020204" pitchFamily="34" charset="0"/>
              <a:cs typeface="Arial" panose="020B0604020202020204" pitchFamily="34" charset="0"/>
            </a:rPr>
            <a:t>Dairy Farming </a:t>
          </a:r>
          <a:r>
            <a:rPr lang="en-US" sz="1400" dirty="0">
              <a:latin typeface="Arial" panose="020B0604020202020204" pitchFamily="34" charset="0"/>
              <a:cs typeface="Arial" panose="020B0604020202020204" pitchFamily="34" charset="0"/>
            </a:rPr>
            <a:t> </a:t>
          </a:r>
        </a:p>
        <a:p>
          <a:pPr>
            <a:lnSpc>
              <a:spcPct val="100000"/>
            </a:lnSpc>
            <a:spcAft>
              <a:spcPts val="0"/>
            </a:spcAft>
          </a:pPr>
          <a:r>
            <a:rPr lang="en-US" sz="2000" b="1">
              <a:latin typeface="Arial" panose="020B0604020202020204" pitchFamily="34" charset="0"/>
              <a:cs typeface="Arial" panose="020B0604020202020204" pitchFamily="34" charset="0"/>
            </a:rPr>
            <a:t>9%</a:t>
          </a:r>
          <a:r>
            <a:rPr lang="en-US" sz="1200">
              <a:latin typeface="Arial" panose="020B0604020202020204" pitchFamily="34" charset="0"/>
              <a:cs typeface="Arial" panose="020B0604020202020204" pitchFamily="34" charset="0"/>
            </a:rPr>
            <a:t> of total workforce</a:t>
          </a:r>
          <a:endParaRPr lang="en-US" sz="1200" dirty="0">
            <a:latin typeface="Arial" panose="020B0604020202020204" pitchFamily="34" charset="0"/>
            <a:cs typeface="Arial" panose="020B0604020202020204" pitchFamily="34" charset="0"/>
          </a:endParaRPr>
        </a:p>
      </dgm:t>
    </dgm:pt>
    <dgm:pt modelId="{86BA32F6-A536-4A85-84B5-F3EBAFE7D02C}" type="parTrans" cxnId="{DE555B9B-6396-4A82-B8D8-79675DE5D301}">
      <dgm:prSet/>
      <dgm:spPr/>
      <dgm:t>
        <a:bodyPr/>
        <a:lstStyle/>
        <a:p>
          <a:endParaRPr lang="en-US"/>
        </a:p>
      </dgm:t>
    </dgm:pt>
    <dgm:pt modelId="{170B0B7B-A6FB-4AD9-A65B-758547805D3E}" type="sibTrans" cxnId="{DE555B9B-6396-4A82-B8D8-79675DE5D301}">
      <dgm:prSet/>
      <dgm:spPr/>
      <dgm:t>
        <a:bodyPr/>
        <a:lstStyle/>
        <a:p>
          <a:endParaRPr lang="en-US"/>
        </a:p>
      </dgm:t>
    </dgm:pt>
    <dgm:pt modelId="{65CCF064-1965-42B6-AAC5-2F9833010836}">
      <dgm:prSet phldrT="[Text]" custT="1"/>
      <dgm:spPr>
        <a:solidFill>
          <a:schemeClr val="bg1">
            <a:alpha val="40000"/>
          </a:schemeClr>
        </a:solidFill>
      </dgm:spPr>
      <dgm:t>
        <a:bodyPr/>
        <a:lstStyle/>
        <a:p>
          <a:pPr>
            <a:lnSpc>
              <a:spcPct val="100000"/>
            </a:lnSpc>
            <a:spcAft>
              <a:spcPts val="0"/>
            </a:spcAft>
          </a:pPr>
          <a:r>
            <a:rPr lang="en-US" sz="1400" b="1" kern="1200" dirty="0">
              <a:latin typeface="Arial" panose="020B0604020202020204" pitchFamily="34" charset="0"/>
              <a:cs typeface="Arial" panose="020B0604020202020204" pitchFamily="34" charset="0"/>
            </a:rPr>
            <a:t>Sheep, Beef &amp; Deer</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8%</a:t>
          </a:r>
          <a:r>
            <a:rPr lang="en-US" sz="1200" kern="1200">
              <a:solidFill>
                <a:schemeClr val="tx1"/>
              </a:solidFill>
              <a:latin typeface="Arial" panose="020B0604020202020204" pitchFamily="34" charset="0"/>
              <a:cs typeface="Arial" panose="020B0604020202020204" pitchFamily="34" charset="0"/>
            </a:rPr>
            <a:t> of total wo</a:t>
          </a:r>
          <a:r>
            <a:rPr lang="en-US" sz="1200" kern="1200">
              <a:latin typeface="Arial" panose="020B0604020202020204" pitchFamily="34" charset="0"/>
              <a:cs typeface="Arial" panose="020B0604020202020204" pitchFamily="34" charset="0"/>
            </a:rPr>
            <a:t>rkforce</a:t>
          </a:r>
          <a:endParaRPr lang="en-US" sz="1200" kern="1200" dirty="0">
            <a:latin typeface="Arial" panose="020B0604020202020204" pitchFamily="34" charset="0"/>
            <a:cs typeface="Arial" panose="020B0604020202020204" pitchFamily="34" charset="0"/>
          </a:endParaRPr>
        </a:p>
      </dgm:t>
    </dgm:pt>
    <dgm:pt modelId="{16DAF63C-15FB-4772-B7BE-08BBD0871111}" type="parTrans" cxnId="{E0BF76BB-6D1B-4411-87AD-3909DF0550B0}">
      <dgm:prSet/>
      <dgm:spPr/>
      <dgm:t>
        <a:bodyPr/>
        <a:lstStyle/>
        <a:p>
          <a:endParaRPr lang="en-US"/>
        </a:p>
      </dgm:t>
    </dgm:pt>
    <dgm:pt modelId="{8B3E26DD-81E1-477C-B635-59E9C7F2259E}" type="sibTrans" cxnId="{E0BF76BB-6D1B-4411-87AD-3909DF0550B0}">
      <dgm:prSet/>
      <dgm:spPr/>
      <dgm:t>
        <a:bodyPr/>
        <a:lstStyle/>
        <a:p>
          <a:endParaRPr lang="en-US"/>
        </a:p>
      </dgm:t>
    </dgm:pt>
    <dgm:pt modelId="{E88EEC55-F14F-4646-93F9-DAE0C2CA1AE2}">
      <dgm:prSet phldrT="[Text]" custT="1"/>
      <dgm:spPr>
        <a:solidFill>
          <a:schemeClr val="bg1">
            <a:alpha val="40000"/>
          </a:schemeClr>
        </a:solidFill>
      </dgm:spPr>
      <dgm:t>
        <a:bodyPr/>
        <a:lstStyle/>
        <a:p>
          <a:pPr>
            <a:lnSpc>
              <a:spcPct val="100000"/>
            </a:lnSpc>
            <a:spcAft>
              <a:spcPts val="0"/>
            </a:spcAft>
          </a:pPr>
          <a:r>
            <a:rPr lang="en-US" sz="1400" b="1" kern="1200">
              <a:latin typeface="Arial" panose="020B0604020202020204" pitchFamily="34" charset="0"/>
              <a:cs typeface="Arial" panose="020B0604020202020204" pitchFamily="34" charset="0"/>
            </a:rPr>
            <a:t>Poultry</a:t>
          </a:r>
          <a:endParaRPr lang="en-US" sz="1400" b="1" kern="1200" dirty="0">
            <a:latin typeface="Arial" panose="020B0604020202020204" pitchFamily="34" charset="0"/>
            <a:cs typeface="Arial" panose="020B0604020202020204" pitchFamily="34" charset="0"/>
          </a:endParaRP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15% </a:t>
          </a:r>
          <a:r>
            <a:rPr lang="en-US" sz="1200" kern="1200">
              <a:solidFill>
                <a:schemeClr val="tx1"/>
              </a:solidFill>
              <a:latin typeface="Arial" panose="020B0604020202020204" pitchFamily="34" charset="0"/>
              <a:cs typeface="Arial" panose="020B0604020202020204" pitchFamily="34" charset="0"/>
            </a:rPr>
            <a:t>of </a:t>
          </a:r>
          <a:r>
            <a:rPr lang="en-US" sz="1200" kern="1200">
              <a:latin typeface="Arial" panose="020B0604020202020204" pitchFamily="34" charset="0"/>
              <a:cs typeface="Arial" panose="020B0604020202020204" pitchFamily="34" charset="0"/>
            </a:rPr>
            <a:t>total workforce</a:t>
          </a:r>
          <a:endParaRPr lang="en-US" sz="1200" kern="1200" dirty="0">
            <a:latin typeface="Arial" panose="020B0604020202020204" pitchFamily="34" charset="0"/>
            <a:cs typeface="Arial" panose="020B0604020202020204" pitchFamily="34" charset="0"/>
          </a:endParaRPr>
        </a:p>
      </dgm:t>
    </dgm:pt>
    <dgm:pt modelId="{8989A30C-DA72-4D9C-9FA1-254B9B7D87C8}" type="parTrans" cxnId="{692C9B5B-03DC-4788-9650-1BAC0FB70554}">
      <dgm:prSet/>
      <dgm:spPr/>
      <dgm:t>
        <a:bodyPr/>
        <a:lstStyle/>
        <a:p>
          <a:endParaRPr lang="en-US"/>
        </a:p>
      </dgm:t>
    </dgm:pt>
    <dgm:pt modelId="{6C806CEA-CF42-46A2-97FE-7E429F6021F9}" type="sibTrans" cxnId="{692C9B5B-03DC-4788-9650-1BAC0FB70554}">
      <dgm:prSet/>
      <dgm:spPr/>
      <dgm:t>
        <a:bodyPr/>
        <a:lstStyle/>
        <a:p>
          <a:endParaRPr lang="en-US"/>
        </a:p>
      </dgm:t>
    </dgm:pt>
    <dgm:pt modelId="{6FD4FA90-5175-4FCA-B43D-F3274C79777D}">
      <dgm:prSet phldrT="[Text]" custT="1"/>
      <dgm:spPr>
        <a:solidFill>
          <a:schemeClr val="bg1">
            <a:alpha val="40000"/>
          </a:schemeClr>
        </a:solidFill>
      </dgm:spPr>
      <dgm:t>
        <a:bodyPr/>
        <a:lstStyle/>
        <a:p>
          <a:pPr>
            <a:lnSpc>
              <a:spcPct val="100000"/>
            </a:lnSpc>
            <a:spcAft>
              <a:spcPts val="0"/>
            </a:spcAft>
          </a:pPr>
          <a:r>
            <a:rPr lang="en-US" sz="1400" b="1" kern="1200">
              <a:latin typeface="Arial" panose="020B0604020202020204" pitchFamily="34" charset="0"/>
              <a:cs typeface="Arial" panose="020B0604020202020204" pitchFamily="34" charset="0"/>
            </a:rPr>
            <a:t>Horticulture Production</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a:t>
          </a:r>
          <a:r>
            <a:rPr lang="en-US" sz="1200" kern="1200">
              <a:latin typeface="Arial" panose="020B0604020202020204" pitchFamily="34" charset="0"/>
              <a:cs typeface="Arial" panose="020B0604020202020204" pitchFamily="34" charset="0"/>
            </a:rPr>
            <a:t>total workforce</a:t>
          </a:r>
          <a:endParaRPr lang="en-US" sz="1200" kern="1200" dirty="0">
            <a:latin typeface="Arial" panose="020B0604020202020204" pitchFamily="34" charset="0"/>
            <a:cs typeface="Arial" panose="020B0604020202020204" pitchFamily="34" charset="0"/>
          </a:endParaRPr>
        </a:p>
      </dgm:t>
    </dgm:pt>
    <dgm:pt modelId="{6DFB2A1E-DAE2-4EFD-8D9E-F24CCD02C190}" type="sibTrans" cxnId="{995A2DFF-3AF1-4C9C-A6C6-78D7FD5778FC}">
      <dgm:prSet/>
      <dgm:spPr/>
      <dgm:t>
        <a:bodyPr/>
        <a:lstStyle/>
        <a:p>
          <a:endParaRPr lang="en-US"/>
        </a:p>
      </dgm:t>
    </dgm:pt>
    <dgm:pt modelId="{A4E958AF-7345-4773-83F5-D0E38280A4B6}" type="parTrans" cxnId="{995A2DFF-3AF1-4C9C-A6C6-78D7FD5778FC}">
      <dgm:prSet/>
      <dgm:spPr/>
      <dgm:t>
        <a:bodyPr/>
        <a:lstStyle/>
        <a:p>
          <a:endParaRPr lang="en-US"/>
        </a:p>
      </dgm:t>
    </dgm:pt>
    <dgm:pt modelId="{A0CA7766-B544-4515-BCB1-9EE9E11B68F4}">
      <dgm:prSet phldrT="[Text]" custT="1"/>
      <dgm:spPr>
        <a:solidFill>
          <a:schemeClr val="bg1">
            <a:alpha val="40000"/>
          </a:schemeClr>
        </a:solidFill>
      </dgm:spPr>
      <dgm:t>
        <a:bodyPr/>
        <a:lstStyle/>
        <a:p>
          <a:pPr>
            <a:lnSpc>
              <a:spcPct val="100000"/>
            </a:lnSpc>
            <a:spcAft>
              <a:spcPts val="0"/>
            </a:spcAft>
          </a:pPr>
          <a:r>
            <a:rPr lang="en-US" sz="1400" b="1" kern="1200">
              <a:latin typeface="Arial" panose="020B0604020202020204" pitchFamily="34" charset="0"/>
              <a:cs typeface="Arial" panose="020B0604020202020204" pitchFamily="34" charset="0"/>
            </a:rPr>
            <a:t>Nursery Production</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7% </a:t>
          </a:r>
          <a:r>
            <a:rPr lang="en-US" sz="1200" kern="1200">
              <a:latin typeface="Arial" panose="020B0604020202020204" pitchFamily="34" charset="0"/>
              <a:cs typeface="Arial" panose="020B0604020202020204" pitchFamily="34" charset="0"/>
            </a:rPr>
            <a:t>of total workforce</a:t>
          </a:r>
        </a:p>
      </dgm:t>
    </dgm:pt>
    <dgm:pt modelId="{FA60C1A5-643B-43AD-B9D1-9CDEA09A3D87}" type="parTrans" cxnId="{18F883BE-573C-4CF5-B05D-697D22E73175}">
      <dgm:prSet/>
      <dgm:spPr/>
      <dgm:t>
        <a:bodyPr/>
        <a:lstStyle/>
        <a:p>
          <a:endParaRPr lang="en-NZ"/>
        </a:p>
      </dgm:t>
    </dgm:pt>
    <dgm:pt modelId="{5D75166D-E593-417A-82B1-6BCDF561E5D7}" type="sibTrans" cxnId="{18F883BE-573C-4CF5-B05D-697D22E73175}">
      <dgm:prSet/>
      <dgm:spPr/>
      <dgm:t>
        <a:bodyPr/>
        <a:lstStyle/>
        <a:p>
          <a:endParaRPr lang="en-NZ"/>
        </a:p>
      </dgm:t>
    </dgm:pt>
    <dgm:pt modelId="{FD3FCC23-63D7-48CF-B8C7-BED2C72DABE7}">
      <dgm:prSet phldrT="[Text]" custT="1"/>
      <dgm:spPr>
        <a:solidFill>
          <a:schemeClr val="bg1">
            <a:alpha val="40000"/>
          </a:schemeClr>
        </a:solidFill>
      </dgm:spPr>
      <dgm:t>
        <a:bodyPr/>
        <a:lstStyle/>
        <a:p>
          <a:pPr>
            <a:lnSpc>
              <a:spcPct val="100000"/>
            </a:lnSpc>
            <a:spcAft>
              <a:spcPts val="0"/>
            </a:spcAft>
          </a:pPr>
          <a:r>
            <a:rPr lang="en-US" sz="1400" b="1" kern="1200">
              <a:solidFill>
                <a:schemeClr val="tx1"/>
              </a:solidFill>
              <a:latin typeface="Arial" panose="020B0604020202020204" pitchFamily="34" charset="0"/>
              <a:cs typeface="Arial" panose="020B0604020202020204" pitchFamily="34" charset="0"/>
            </a:rPr>
            <a:t>Pork</a:t>
          </a:r>
        </a:p>
        <a:p>
          <a:pPr>
            <a:lnSpc>
              <a:spcPct val="100000"/>
            </a:lnSpc>
            <a:spcAft>
              <a:spcPts val="0"/>
            </a:spcAft>
          </a:pPr>
          <a:r>
            <a:rPr lang="en-US" sz="2000" b="1" kern="1200">
              <a:solidFill>
                <a:schemeClr val="tx1"/>
              </a:solidFill>
              <a:latin typeface="Arial" panose="020B0604020202020204" pitchFamily="34" charset="0"/>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gm:t>
    </dgm:pt>
    <dgm:pt modelId="{F14BCA63-EC68-43D4-A6F2-7D271795E020}" type="parTrans" cxnId="{761F53DB-0129-4F1F-B0E7-8D5A52531B77}">
      <dgm:prSet/>
      <dgm:spPr/>
      <dgm:t>
        <a:bodyPr/>
        <a:lstStyle/>
        <a:p>
          <a:endParaRPr lang="en-NZ"/>
        </a:p>
      </dgm:t>
    </dgm:pt>
    <dgm:pt modelId="{7B42104F-858D-4923-96DA-775D56AB22FD}" type="sibTrans" cxnId="{761F53DB-0129-4F1F-B0E7-8D5A52531B77}">
      <dgm:prSet/>
      <dgm:spPr/>
      <dgm:t>
        <a:bodyPr/>
        <a:lstStyle/>
        <a:p>
          <a:endParaRPr lang="en-NZ"/>
        </a:p>
      </dgm:t>
    </dgm:pt>
    <dgm:pt modelId="{E10D7FAA-000A-4E58-AE74-60C10CB496B7}" type="pres">
      <dgm:prSet presAssocID="{D87AF008-8AC4-40B5-AEAD-E767E8E8E614}" presName="Name0" presStyleCnt="0">
        <dgm:presLayoutVars>
          <dgm:dir/>
          <dgm:resizeHandles val="exact"/>
        </dgm:presLayoutVars>
      </dgm:prSet>
      <dgm:spPr/>
      <dgm:t>
        <a:bodyPr/>
        <a:lstStyle/>
        <a:p>
          <a:endParaRPr lang="en-NZ"/>
        </a:p>
      </dgm:t>
    </dgm:pt>
    <dgm:pt modelId="{6ADF24C0-3A61-48D4-9254-61055D999037}" type="pres">
      <dgm:prSet presAssocID="{F1E8BD15-C10B-4F38-AE1D-184FD4B672E7}" presName="composite" presStyleCnt="0"/>
      <dgm:spPr/>
    </dgm:pt>
    <dgm:pt modelId="{A8C67B6F-5BC6-461D-B809-08CD2DCB6581}" type="pres">
      <dgm:prSet presAssocID="{F1E8BD15-C10B-4F38-AE1D-184FD4B672E7}" presName="rect1" presStyleLbl="bgShp" presStyleIdx="0" presStyleCnt="6"/>
      <dgm:spPr>
        <a:blipFill rotWithShape="1">
          <a:blip xmlns:r="http://schemas.openxmlformats.org/officeDocument/2006/relationships" r:embed="rId1"/>
          <a:srcRect/>
          <a:stretch>
            <a:fillRect l="-26000" r="-26000"/>
          </a:stretch>
        </a:blipFill>
      </dgm:spPr>
    </dgm:pt>
    <dgm:pt modelId="{987D5968-4086-4D5D-A44C-EE73285EAC4D}" type="pres">
      <dgm:prSet presAssocID="{F1E8BD15-C10B-4F38-AE1D-184FD4B672E7}" presName="rect2" presStyleLbl="trBgShp" presStyleIdx="0" presStyleCnt="6">
        <dgm:presLayoutVars>
          <dgm:bulletEnabled val="1"/>
        </dgm:presLayoutVars>
      </dgm:prSet>
      <dgm:spPr/>
      <dgm:t>
        <a:bodyPr/>
        <a:lstStyle/>
        <a:p>
          <a:endParaRPr lang="en-NZ"/>
        </a:p>
      </dgm:t>
    </dgm:pt>
    <dgm:pt modelId="{A2568C8C-E1A4-4980-9D6A-40A17CDD9897}" type="pres">
      <dgm:prSet presAssocID="{170B0B7B-A6FB-4AD9-A65B-758547805D3E}" presName="sibTrans" presStyleCnt="0"/>
      <dgm:spPr/>
    </dgm:pt>
    <dgm:pt modelId="{DDDBEFD9-02A7-498F-BD48-BAEAAB0A686A}" type="pres">
      <dgm:prSet presAssocID="{65CCF064-1965-42B6-AAC5-2F9833010836}" presName="composite" presStyleCnt="0"/>
      <dgm:spPr/>
    </dgm:pt>
    <dgm:pt modelId="{E12CCF6B-50B5-4DD7-A17B-BCB9D107ABDC}" type="pres">
      <dgm:prSet presAssocID="{65CCF064-1965-42B6-AAC5-2F9833010836}" presName="rect1"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DA9049B9-3340-4284-8195-42E3BF0F5A3C}" type="pres">
      <dgm:prSet presAssocID="{65CCF064-1965-42B6-AAC5-2F9833010836}" presName="rect2" presStyleLbl="trBgShp" presStyleIdx="1" presStyleCnt="6">
        <dgm:presLayoutVars>
          <dgm:bulletEnabled val="1"/>
        </dgm:presLayoutVars>
      </dgm:prSet>
      <dgm:spPr/>
      <dgm:t>
        <a:bodyPr/>
        <a:lstStyle/>
        <a:p>
          <a:endParaRPr lang="en-NZ"/>
        </a:p>
      </dgm:t>
    </dgm:pt>
    <dgm:pt modelId="{B0EF13F5-0AD3-4E2F-B972-FD004125BC4C}" type="pres">
      <dgm:prSet presAssocID="{8B3E26DD-81E1-477C-B635-59E9C7F2259E}" presName="sibTrans" presStyleCnt="0"/>
      <dgm:spPr/>
    </dgm:pt>
    <dgm:pt modelId="{CCC70AC3-22DD-46A9-A193-290EBF5EEBCD}" type="pres">
      <dgm:prSet presAssocID="{FD3FCC23-63D7-48CF-B8C7-BED2C72DABE7}" presName="composite" presStyleCnt="0"/>
      <dgm:spPr/>
    </dgm:pt>
    <dgm:pt modelId="{C314B442-1AAB-4E3A-92FD-8715CA78579C}" type="pres">
      <dgm:prSet presAssocID="{FD3FCC23-63D7-48CF-B8C7-BED2C72DABE7}" presName="rect1" presStyleLbl="bgShp" presStyleIdx="2" presStyleCnt="6"/>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pt>
    <dgm:pt modelId="{57E3499B-205B-41EE-AE4E-F7F9F0CF9D8E}" type="pres">
      <dgm:prSet presAssocID="{FD3FCC23-63D7-48CF-B8C7-BED2C72DABE7}" presName="rect2" presStyleLbl="trBgShp" presStyleIdx="2" presStyleCnt="6">
        <dgm:presLayoutVars>
          <dgm:bulletEnabled val="1"/>
        </dgm:presLayoutVars>
      </dgm:prSet>
      <dgm:spPr/>
      <dgm:t>
        <a:bodyPr/>
        <a:lstStyle/>
        <a:p>
          <a:endParaRPr lang="en-NZ"/>
        </a:p>
      </dgm:t>
    </dgm:pt>
    <dgm:pt modelId="{51CE2738-9437-4381-901D-48E6BCD610FB}" type="pres">
      <dgm:prSet presAssocID="{7B42104F-858D-4923-96DA-775D56AB22FD}" presName="sibTrans" presStyleCnt="0"/>
      <dgm:spPr/>
    </dgm:pt>
    <dgm:pt modelId="{209BB791-4419-4D55-864B-746A76C40758}" type="pres">
      <dgm:prSet presAssocID="{E88EEC55-F14F-4646-93F9-DAE0C2CA1AE2}" presName="composite" presStyleCnt="0"/>
      <dgm:spPr/>
    </dgm:pt>
    <dgm:pt modelId="{C3C11BD1-C625-4215-9458-D8FB4B1FEA42}" type="pres">
      <dgm:prSet presAssocID="{E88EEC55-F14F-4646-93F9-DAE0C2CA1AE2}" presName="rect1" presStyleLbl="bgShp" presStyleIdx="3" presStyleCnt="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8000" r="-38000"/>
          </a:stretch>
        </a:blipFill>
      </dgm:spPr>
    </dgm:pt>
    <dgm:pt modelId="{844A4FD5-ED4E-4CBE-A9C4-1B40A9F2AABC}" type="pres">
      <dgm:prSet presAssocID="{E88EEC55-F14F-4646-93F9-DAE0C2CA1AE2}" presName="rect2" presStyleLbl="trBgShp" presStyleIdx="3" presStyleCnt="6">
        <dgm:presLayoutVars>
          <dgm:bulletEnabled val="1"/>
        </dgm:presLayoutVars>
      </dgm:prSet>
      <dgm:spPr/>
      <dgm:t>
        <a:bodyPr/>
        <a:lstStyle/>
        <a:p>
          <a:endParaRPr lang="en-NZ"/>
        </a:p>
      </dgm:t>
    </dgm:pt>
    <dgm:pt modelId="{90FD8B6B-FAAB-49FB-9747-ED761EDA40CC}" type="pres">
      <dgm:prSet presAssocID="{6C806CEA-CF42-46A2-97FE-7E429F6021F9}" presName="sibTrans" presStyleCnt="0"/>
      <dgm:spPr/>
    </dgm:pt>
    <dgm:pt modelId="{436DE74C-C017-44F9-ADE6-D26534D41D72}" type="pres">
      <dgm:prSet presAssocID="{6FD4FA90-5175-4FCA-B43D-F3274C79777D}" presName="composite" presStyleCnt="0"/>
      <dgm:spPr/>
    </dgm:pt>
    <dgm:pt modelId="{74EB74DC-256C-4FF8-94B0-2525B9B43E27}" type="pres">
      <dgm:prSet presAssocID="{6FD4FA90-5175-4FCA-B43D-F3274C79777D}" presName="rect1" presStyleLbl="bgShp"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7000" b="-27000"/>
          </a:stretch>
        </a:blipFill>
      </dgm:spPr>
    </dgm:pt>
    <dgm:pt modelId="{69AC9F06-A646-4B99-828D-4F71734C027F}" type="pres">
      <dgm:prSet presAssocID="{6FD4FA90-5175-4FCA-B43D-F3274C79777D}" presName="rect2" presStyleLbl="trBgShp" presStyleIdx="4" presStyleCnt="6">
        <dgm:presLayoutVars>
          <dgm:bulletEnabled val="1"/>
        </dgm:presLayoutVars>
      </dgm:prSet>
      <dgm:spPr/>
      <dgm:t>
        <a:bodyPr/>
        <a:lstStyle/>
        <a:p>
          <a:endParaRPr lang="en-NZ"/>
        </a:p>
      </dgm:t>
    </dgm:pt>
    <dgm:pt modelId="{3B1CBBDB-7A70-4643-B099-877EAA6D8CA7}" type="pres">
      <dgm:prSet presAssocID="{6DFB2A1E-DAE2-4EFD-8D9E-F24CCD02C190}" presName="sibTrans" presStyleCnt="0"/>
      <dgm:spPr/>
    </dgm:pt>
    <dgm:pt modelId="{E111259D-A800-4C99-B4EE-E6195B77C383}" type="pres">
      <dgm:prSet presAssocID="{A0CA7766-B544-4515-BCB1-9EE9E11B68F4}" presName="composite" presStyleCnt="0"/>
      <dgm:spPr/>
    </dgm:pt>
    <dgm:pt modelId="{17C023CE-3F2C-4C5A-ADE4-E93341CB97B1}" type="pres">
      <dgm:prSet presAssocID="{A0CA7766-B544-4515-BCB1-9EE9E11B68F4}" presName="rect1" presStyleLbl="bgShp"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22000" r="-22000"/>
          </a:stretch>
        </a:blipFill>
      </dgm:spPr>
    </dgm:pt>
    <dgm:pt modelId="{79198BF2-01FF-4A34-9EDA-E9EFB958371D}" type="pres">
      <dgm:prSet presAssocID="{A0CA7766-B544-4515-BCB1-9EE9E11B68F4}" presName="rect2" presStyleLbl="trBgShp" presStyleIdx="5" presStyleCnt="6">
        <dgm:presLayoutVars>
          <dgm:bulletEnabled val="1"/>
        </dgm:presLayoutVars>
      </dgm:prSet>
      <dgm:spPr/>
      <dgm:t>
        <a:bodyPr/>
        <a:lstStyle/>
        <a:p>
          <a:endParaRPr lang="en-NZ"/>
        </a:p>
      </dgm:t>
    </dgm:pt>
  </dgm:ptLst>
  <dgm:cxnLst>
    <dgm:cxn modelId="{985EA8E6-89A4-439E-AD22-A8E6EC3D600F}" type="presOf" srcId="{E88EEC55-F14F-4646-93F9-DAE0C2CA1AE2}" destId="{844A4FD5-ED4E-4CBE-A9C4-1B40A9F2AABC}" srcOrd="0" destOrd="0" presId="urn:microsoft.com/office/officeart/2008/layout/BendingPictureSemiTransparentText"/>
    <dgm:cxn modelId="{761F53DB-0129-4F1F-B0E7-8D5A52531B77}" srcId="{D87AF008-8AC4-40B5-AEAD-E767E8E8E614}" destId="{FD3FCC23-63D7-48CF-B8C7-BED2C72DABE7}" srcOrd="2" destOrd="0" parTransId="{F14BCA63-EC68-43D4-A6F2-7D271795E020}" sibTransId="{7B42104F-858D-4923-96DA-775D56AB22FD}"/>
    <dgm:cxn modelId="{D3BF60E6-41FB-43ED-9170-158D7CE25F4D}" type="presOf" srcId="{D87AF008-8AC4-40B5-AEAD-E767E8E8E614}" destId="{E10D7FAA-000A-4E58-AE74-60C10CB496B7}" srcOrd="0" destOrd="0" presId="urn:microsoft.com/office/officeart/2008/layout/BendingPictureSemiTransparentText"/>
    <dgm:cxn modelId="{692C9B5B-03DC-4788-9650-1BAC0FB70554}" srcId="{D87AF008-8AC4-40B5-AEAD-E767E8E8E614}" destId="{E88EEC55-F14F-4646-93F9-DAE0C2CA1AE2}" srcOrd="3" destOrd="0" parTransId="{8989A30C-DA72-4D9C-9FA1-254B9B7D87C8}" sibTransId="{6C806CEA-CF42-46A2-97FE-7E429F6021F9}"/>
    <dgm:cxn modelId="{3931210C-E464-4610-9C2D-F3A826B67815}" type="presOf" srcId="{F1E8BD15-C10B-4F38-AE1D-184FD4B672E7}" destId="{987D5968-4086-4D5D-A44C-EE73285EAC4D}" srcOrd="0" destOrd="0" presId="urn:microsoft.com/office/officeart/2008/layout/BendingPictureSemiTransparentText"/>
    <dgm:cxn modelId="{995A2DFF-3AF1-4C9C-A6C6-78D7FD5778FC}" srcId="{D87AF008-8AC4-40B5-AEAD-E767E8E8E614}" destId="{6FD4FA90-5175-4FCA-B43D-F3274C79777D}" srcOrd="4" destOrd="0" parTransId="{A4E958AF-7345-4773-83F5-D0E38280A4B6}" sibTransId="{6DFB2A1E-DAE2-4EFD-8D9E-F24CCD02C190}"/>
    <dgm:cxn modelId="{A3D3F525-83C0-4894-9A7A-DC0DA87762BC}" type="presOf" srcId="{FD3FCC23-63D7-48CF-B8C7-BED2C72DABE7}" destId="{57E3499B-205B-41EE-AE4E-F7F9F0CF9D8E}" srcOrd="0" destOrd="0" presId="urn:microsoft.com/office/officeart/2008/layout/BendingPictureSemiTransparentText"/>
    <dgm:cxn modelId="{99FD218B-8A49-49A8-B4D3-E7B0D254D905}" type="presOf" srcId="{65CCF064-1965-42B6-AAC5-2F9833010836}" destId="{DA9049B9-3340-4284-8195-42E3BF0F5A3C}" srcOrd="0" destOrd="0" presId="urn:microsoft.com/office/officeart/2008/layout/BendingPictureSemiTransparentText"/>
    <dgm:cxn modelId="{D04E42B9-5709-47B0-BC68-AE24A9CE3241}" type="presOf" srcId="{A0CA7766-B544-4515-BCB1-9EE9E11B68F4}" destId="{79198BF2-01FF-4A34-9EDA-E9EFB958371D}" srcOrd="0" destOrd="0" presId="urn:microsoft.com/office/officeart/2008/layout/BendingPictureSemiTransparentText"/>
    <dgm:cxn modelId="{FAE30037-66CC-4849-B02F-82EBD48A532F}" type="presOf" srcId="{6FD4FA90-5175-4FCA-B43D-F3274C79777D}" destId="{69AC9F06-A646-4B99-828D-4F71734C027F}" srcOrd="0" destOrd="0" presId="urn:microsoft.com/office/officeart/2008/layout/BendingPictureSemiTransparentText"/>
    <dgm:cxn modelId="{18F883BE-573C-4CF5-B05D-697D22E73175}" srcId="{D87AF008-8AC4-40B5-AEAD-E767E8E8E614}" destId="{A0CA7766-B544-4515-BCB1-9EE9E11B68F4}" srcOrd="5" destOrd="0" parTransId="{FA60C1A5-643B-43AD-B9D1-9CDEA09A3D87}" sibTransId="{5D75166D-E593-417A-82B1-6BCDF561E5D7}"/>
    <dgm:cxn modelId="{E0BF76BB-6D1B-4411-87AD-3909DF0550B0}" srcId="{D87AF008-8AC4-40B5-AEAD-E767E8E8E614}" destId="{65CCF064-1965-42B6-AAC5-2F9833010836}" srcOrd="1" destOrd="0" parTransId="{16DAF63C-15FB-4772-B7BE-08BBD0871111}" sibTransId="{8B3E26DD-81E1-477C-B635-59E9C7F2259E}"/>
    <dgm:cxn modelId="{DE555B9B-6396-4A82-B8D8-79675DE5D301}" srcId="{D87AF008-8AC4-40B5-AEAD-E767E8E8E614}" destId="{F1E8BD15-C10B-4F38-AE1D-184FD4B672E7}" srcOrd="0" destOrd="0" parTransId="{86BA32F6-A536-4A85-84B5-F3EBAFE7D02C}" sibTransId="{170B0B7B-A6FB-4AD9-A65B-758547805D3E}"/>
    <dgm:cxn modelId="{9AC1EBFB-5639-4D1C-9015-9B3D6CFCA617}" type="presParOf" srcId="{E10D7FAA-000A-4E58-AE74-60C10CB496B7}" destId="{6ADF24C0-3A61-48D4-9254-61055D999037}" srcOrd="0" destOrd="0" presId="urn:microsoft.com/office/officeart/2008/layout/BendingPictureSemiTransparentText"/>
    <dgm:cxn modelId="{C53D2026-6269-4C03-B2CF-CBDA3C5862D4}" type="presParOf" srcId="{6ADF24C0-3A61-48D4-9254-61055D999037}" destId="{A8C67B6F-5BC6-461D-B809-08CD2DCB6581}" srcOrd="0" destOrd="0" presId="urn:microsoft.com/office/officeart/2008/layout/BendingPictureSemiTransparentText"/>
    <dgm:cxn modelId="{EED16755-1A1D-48B6-838D-CBA26B93BB4D}" type="presParOf" srcId="{6ADF24C0-3A61-48D4-9254-61055D999037}" destId="{987D5968-4086-4D5D-A44C-EE73285EAC4D}" srcOrd="1" destOrd="0" presId="urn:microsoft.com/office/officeart/2008/layout/BendingPictureSemiTransparentText"/>
    <dgm:cxn modelId="{772DEABE-98C4-4F68-8B39-720DCCA1216C}" type="presParOf" srcId="{E10D7FAA-000A-4E58-AE74-60C10CB496B7}" destId="{A2568C8C-E1A4-4980-9D6A-40A17CDD9897}" srcOrd="1" destOrd="0" presId="urn:microsoft.com/office/officeart/2008/layout/BendingPictureSemiTransparentText"/>
    <dgm:cxn modelId="{D4CF62BD-EE7F-4BFF-BB9F-EE3218133BF2}" type="presParOf" srcId="{E10D7FAA-000A-4E58-AE74-60C10CB496B7}" destId="{DDDBEFD9-02A7-498F-BD48-BAEAAB0A686A}" srcOrd="2" destOrd="0" presId="urn:microsoft.com/office/officeart/2008/layout/BendingPictureSemiTransparentText"/>
    <dgm:cxn modelId="{55675745-85CB-4878-A412-4873D86214AC}" type="presParOf" srcId="{DDDBEFD9-02A7-498F-BD48-BAEAAB0A686A}" destId="{E12CCF6B-50B5-4DD7-A17B-BCB9D107ABDC}" srcOrd="0" destOrd="0" presId="urn:microsoft.com/office/officeart/2008/layout/BendingPictureSemiTransparentText"/>
    <dgm:cxn modelId="{F47C7B12-D1B7-4ACE-891D-1995BCC7919A}" type="presParOf" srcId="{DDDBEFD9-02A7-498F-BD48-BAEAAB0A686A}" destId="{DA9049B9-3340-4284-8195-42E3BF0F5A3C}" srcOrd="1" destOrd="0" presId="urn:microsoft.com/office/officeart/2008/layout/BendingPictureSemiTransparentText"/>
    <dgm:cxn modelId="{B28B30B4-8B54-4DAD-9A85-395900CA0B87}" type="presParOf" srcId="{E10D7FAA-000A-4E58-AE74-60C10CB496B7}" destId="{B0EF13F5-0AD3-4E2F-B972-FD004125BC4C}" srcOrd="3" destOrd="0" presId="urn:microsoft.com/office/officeart/2008/layout/BendingPictureSemiTransparentText"/>
    <dgm:cxn modelId="{A03116B1-9F8F-44D0-8D87-2E8C3B1BCFAC}" type="presParOf" srcId="{E10D7FAA-000A-4E58-AE74-60C10CB496B7}" destId="{CCC70AC3-22DD-46A9-A193-290EBF5EEBCD}" srcOrd="4" destOrd="0" presId="urn:microsoft.com/office/officeart/2008/layout/BendingPictureSemiTransparentText"/>
    <dgm:cxn modelId="{A127D734-A370-4623-B352-E217AA1EE108}" type="presParOf" srcId="{CCC70AC3-22DD-46A9-A193-290EBF5EEBCD}" destId="{C314B442-1AAB-4E3A-92FD-8715CA78579C}" srcOrd="0" destOrd="0" presId="urn:microsoft.com/office/officeart/2008/layout/BendingPictureSemiTransparentText"/>
    <dgm:cxn modelId="{884C3FBD-2C4D-4BC5-8517-B18032EAE1C0}" type="presParOf" srcId="{CCC70AC3-22DD-46A9-A193-290EBF5EEBCD}" destId="{57E3499B-205B-41EE-AE4E-F7F9F0CF9D8E}" srcOrd="1" destOrd="0" presId="urn:microsoft.com/office/officeart/2008/layout/BendingPictureSemiTransparentText"/>
    <dgm:cxn modelId="{6730504D-0974-436E-BD2A-C9EA778B634C}" type="presParOf" srcId="{E10D7FAA-000A-4E58-AE74-60C10CB496B7}" destId="{51CE2738-9437-4381-901D-48E6BCD610FB}" srcOrd="5" destOrd="0" presId="urn:microsoft.com/office/officeart/2008/layout/BendingPictureSemiTransparentText"/>
    <dgm:cxn modelId="{5DACC645-8DAC-42B9-971E-880F26B574AB}" type="presParOf" srcId="{E10D7FAA-000A-4E58-AE74-60C10CB496B7}" destId="{209BB791-4419-4D55-864B-746A76C40758}" srcOrd="6" destOrd="0" presId="urn:microsoft.com/office/officeart/2008/layout/BendingPictureSemiTransparentText"/>
    <dgm:cxn modelId="{8C912647-9C50-42BA-9B21-0C8AC02A4D7B}" type="presParOf" srcId="{209BB791-4419-4D55-864B-746A76C40758}" destId="{C3C11BD1-C625-4215-9458-D8FB4B1FEA42}" srcOrd="0" destOrd="0" presId="urn:microsoft.com/office/officeart/2008/layout/BendingPictureSemiTransparentText"/>
    <dgm:cxn modelId="{97B2F81F-0B42-46F3-A802-F93F9096AFD2}" type="presParOf" srcId="{209BB791-4419-4D55-864B-746A76C40758}" destId="{844A4FD5-ED4E-4CBE-A9C4-1B40A9F2AABC}" srcOrd="1" destOrd="0" presId="urn:microsoft.com/office/officeart/2008/layout/BendingPictureSemiTransparentText"/>
    <dgm:cxn modelId="{C87FB3BD-F1FC-489A-8F40-13B068088298}" type="presParOf" srcId="{E10D7FAA-000A-4E58-AE74-60C10CB496B7}" destId="{90FD8B6B-FAAB-49FB-9747-ED761EDA40CC}" srcOrd="7" destOrd="0" presId="urn:microsoft.com/office/officeart/2008/layout/BendingPictureSemiTransparentText"/>
    <dgm:cxn modelId="{A6DB925D-91A4-4BCD-AE08-E9518495D2F9}" type="presParOf" srcId="{E10D7FAA-000A-4E58-AE74-60C10CB496B7}" destId="{436DE74C-C017-44F9-ADE6-D26534D41D72}" srcOrd="8" destOrd="0" presId="urn:microsoft.com/office/officeart/2008/layout/BendingPictureSemiTransparentText"/>
    <dgm:cxn modelId="{67D285FF-5C6B-4F87-9BCC-17BFEA237EB9}" type="presParOf" srcId="{436DE74C-C017-44F9-ADE6-D26534D41D72}" destId="{74EB74DC-256C-4FF8-94B0-2525B9B43E27}" srcOrd="0" destOrd="0" presId="urn:microsoft.com/office/officeart/2008/layout/BendingPictureSemiTransparentText"/>
    <dgm:cxn modelId="{B4D0D4AE-1E15-446F-8D2A-CB3EBD083034}" type="presParOf" srcId="{436DE74C-C017-44F9-ADE6-D26534D41D72}" destId="{69AC9F06-A646-4B99-828D-4F71734C027F}" srcOrd="1" destOrd="0" presId="urn:microsoft.com/office/officeart/2008/layout/BendingPictureSemiTransparentText"/>
    <dgm:cxn modelId="{A68CB0AA-3C52-412A-816D-94BFC2F805D4}" type="presParOf" srcId="{E10D7FAA-000A-4E58-AE74-60C10CB496B7}" destId="{3B1CBBDB-7A70-4643-B099-877EAA6D8CA7}" srcOrd="9" destOrd="0" presId="urn:microsoft.com/office/officeart/2008/layout/BendingPictureSemiTransparentText"/>
    <dgm:cxn modelId="{47EA8067-90B3-4069-AC43-99B9F04BC486}" type="presParOf" srcId="{E10D7FAA-000A-4E58-AE74-60C10CB496B7}" destId="{E111259D-A800-4C99-B4EE-E6195B77C383}" srcOrd="10" destOrd="0" presId="urn:microsoft.com/office/officeart/2008/layout/BendingPictureSemiTransparentText"/>
    <dgm:cxn modelId="{0765A737-E4A4-4C79-9AEC-1C41C20BDA89}" type="presParOf" srcId="{E111259D-A800-4C99-B4EE-E6195B77C383}" destId="{17C023CE-3F2C-4C5A-ADE4-E93341CB97B1}" srcOrd="0" destOrd="0" presId="urn:microsoft.com/office/officeart/2008/layout/BendingPictureSemiTransparentText"/>
    <dgm:cxn modelId="{0EC31468-E8F1-49B6-881E-8B636E3AD58F}" type="presParOf" srcId="{E111259D-A800-4C99-B4EE-E6195B77C383}" destId="{79198BF2-01FF-4A34-9EDA-E9EFB958371D}"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AF008-8AC4-40B5-AEAD-E767E8E8E614}" type="doc">
      <dgm:prSet loTypeId="urn:microsoft.com/office/officeart/2008/layout/BendingPictureSemiTransparentText" loCatId="picture" qsTypeId="urn:microsoft.com/office/officeart/2005/8/quickstyle/simple1" qsCatId="simple" csTypeId="urn:microsoft.com/office/officeart/2005/8/colors/accent1_1" csCatId="accent1" phldr="1"/>
      <dgm:spPr/>
      <dgm:t>
        <a:bodyPr/>
        <a:lstStyle/>
        <a:p>
          <a:endParaRPr lang="en-US"/>
        </a:p>
      </dgm:t>
    </dgm:pt>
    <dgm:pt modelId="{E59EF22B-E706-4088-9BB0-BBF18C6E7787}">
      <dgm:prSet phldrT="[Text]" custT="1"/>
      <dgm:spPr>
        <a:solidFill>
          <a:schemeClr val="accent4">
            <a:lumMod val="10000"/>
            <a:alpha val="40000"/>
          </a:schemeClr>
        </a:solidFill>
      </dgm:spPr>
      <dgm:t>
        <a:bodyPr/>
        <a:lstStyle/>
        <a:p>
          <a:pPr>
            <a:lnSpc>
              <a:spcPct val="100000"/>
            </a:lnSpc>
            <a:spcAft>
              <a:spcPts val="0"/>
            </a:spcAft>
          </a:pPr>
          <a:r>
            <a:rPr lang="en-US" sz="1400" b="1" dirty="0">
              <a:latin typeface="Arial" panose="020B0604020202020204" pitchFamily="34" charset="0"/>
              <a:cs typeface="Arial" panose="020B0604020202020204" pitchFamily="34" charset="0"/>
            </a:rPr>
            <a:t>Meat Processing</a:t>
          </a:r>
        </a:p>
        <a:p>
          <a:pPr>
            <a:lnSpc>
              <a:spcPct val="100000"/>
            </a:lnSpc>
            <a:spcAft>
              <a:spcPts val="0"/>
            </a:spcAft>
          </a:pPr>
          <a:r>
            <a:rPr lang="en-US" sz="2000" b="1">
              <a:latin typeface="Arial" panose="020B0604020202020204" pitchFamily="34" charset="0"/>
              <a:cs typeface="Arial" panose="020B0604020202020204" pitchFamily="34" charset="0"/>
            </a:rPr>
            <a:t>31%</a:t>
          </a:r>
          <a:r>
            <a:rPr lang="en-US" sz="1200">
              <a:latin typeface="Arial" panose="020B0604020202020204" pitchFamily="34" charset="0"/>
              <a:cs typeface="Arial" panose="020B0604020202020204" pitchFamily="34" charset="0"/>
            </a:rPr>
            <a:t> of total workforce</a:t>
          </a:r>
          <a:endParaRPr lang="en-US" sz="1200" dirty="0">
            <a:latin typeface="Arial" panose="020B0604020202020204" pitchFamily="34" charset="0"/>
            <a:cs typeface="Arial" panose="020B0604020202020204" pitchFamily="34" charset="0"/>
          </a:endParaRPr>
        </a:p>
      </dgm:t>
    </dgm:pt>
    <dgm:pt modelId="{312C4EAB-C1A0-4589-AF65-CF269BCB869F}" type="parTrans" cxnId="{3E55C2BD-61F7-463B-A252-D53AEB5C94E2}">
      <dgm:prSet/>
      <dgm:spPr/>
      <dgm:t>
        <a:bodyPr/>
        <a:lstStyle/>
        <a:p>
          <a:endParaRPr lang="en-US"/>
        </a:p>
      </dgm:t>
    </dgm:pt>
    <dgm:pt modelId="{9B08E575-130C-48B8-AC90-CED46340636B}" type="sibTrans" cxnId="{3E55C2BD-61F7-463B-A252-D53AEB5C94E2}">
      <dgm:prSet/>
      <dgm:spPr/>
      <dgm:t>
        <a:bodyPr/>
        <a:lstStyle/>
        <a:p>
          <a:endParaRPr lang="en-US"/>
        </a:p>
      </dgm:t>
    </dgm:pt>
    <dgm:pt modelId="{C984CAC7-294E-4739-BE84-A45A52C1D0F4}">
      <dgm:prSet phldrT="[Text]" custT="1"/>
      <dgm:spPr>
        <a:solidFill>
          <a:schemeClr val="accent4">
            <a:lumMod val="10000"/>
            <a:alpha val="40000"/>
          </a:schemeClr>
        </a:solidFill>
      </dgm:spPr>
      <dgm:t>
        <a:bodyPr/>
        <a:lstStyle/>
        <a:p>
          <a:pPr>
            <a:lnSpc>
              <a:spcPct val="100000"/>
            </a:lnSpc>
            <a:spcAft>
              <a:spcPts val="0"/>
            </a:spcAft>
          </a:pPr>
          <a:r>
            <a:rPr lang="en-US" sz="1400" b="1">
              <a:latin typeface="Arial" panose="020B0604020202020204" pitchFamily="34" charset="0"/>
              <a:cs typeface="Arial" panose="020B0604020202020204" pitchFamily="34" charset="0"/>
            </a:rPr>
            <a:t>Seafood </a:t>
          </a:r>
          <a:endParaRPr lang="en-US" sz="1400" b="1" dirty="0">
            <a:latin typeface="Arial" panose="020B0604020202020204" pitchFamily="34" charset="0"/>
            <a:cs typeface="Arial" panose="020B0604020202020204" pitchFamily="34" charset="0"/>
          </a:endParaRPr>
        </a:p>
        <a:p>
          <a:pPr>
            <a:lnSpc>
              <a:spcPct val="100000"/>
            </a:lnSpc>
            <a:spcAft>
              <a:spcPts val="0"/>
            </a:spcAft>
          </a:pPr>
          <a:r>
            <a:rPr lang="en-US" sz="2000" b="1">
              <a:latin typeface="Arial" panose="020B0604020202020204" pitchFamily="34" charset="0"/>
              <a:cs typeface="Arial" panose="020B0604020202020204" pitchFamily="34" charset="0"/>
            </a:rPr>
            <a:t>20%</a:t>
          </a:r>
          <a:r>
            <a:rPr lang="en-US" sz="1200" b="0">
              <a:latin typeface="Arial" panose="020B0604020202020204" pitchFamily="34" charset="0"/>
              <a:cs typeface="Arial" panose="020B0604020202020204" pitchFamily="34" charset="0"/>
            </a:rPr>
            <a:t> of total workforce</a:t>
          </a:r>
          <a:endParaRPr lang="en-US" sz="1200" b="0" dirty="0">
            <a:latin typeface="Arial" panose="020B0604020202020204" pitchFamily="34" charset="0"/>
            <a:cs typeface="Arial" panose="020B0604020202020204" pitchFamily="34" charset="0"/>
          </a:endParaRPr>
        </a:p>
      </dgm:t>
    </dgm:pt>
    <dgm:pt modelId="{AD4EAEE8-4E43-4605-863D-8D9CA74AE4C7}" type="parTrans" cxnId="{0F197A40-910A-4E66-B857-7ADD17BCA429}">
      <dgm:prSet/>
      <dgm:spPr/>
      <dgm:t>
        <a:bodyPr/>
        <a:lstStyle/>
        <a:p>
          <a:endParaRPr lang="en-US"/>
        </a:p>
      </dgm:t>
    </dgm:pt>
    <dgm:pt modelId="{7A663319-B954-40EF-A428-88A804BA7840}" type="sibTrans" cxnId="{0F197A40-910A-4E66-B857-7ADD17BCA429}">
      <dgm:prSet/>
      <dgm:spPr/>
      <dgm:t>
        <a:bodyPr/>
        <a:lstStyle/>
        <a:p>
          <a:endParaRPr lang="en-US"/>
        </a:p>
      </dgm:t>
    </dgm:pt>
    <dgm:pt modelId="{739E2AA9-BA1F-4DE2-BF25-339B305CAD15}">
      <dgm:prSet phldrT="[Text]" custT="1"/>
      <dgm:spPr>
        <a:solidFill>
          <a:schemeClr val="accent4">
            <a:lumMod val="10000"/>
            <a:alpha val="40000"/>
          </a:schemeClr>
        </a:solidFill>
      </dgm:spPr>
      <dgm:t>
        <a:bodyPr/>
        <a:lstStyle/>
        <a:p>
          <a:pPr>
            <a:lnSpc>
              <a:spcPct val="100000"/>
            </a:lnSpc>
            <a:spcAft>
              <a:spcPts val="0"/>
            </a:spcAft>
          </a:pPr>
          <a:r>
            <a:rPr lang="en-US" sz="1400" b="1" dirty="0">
              <a:latin typeface="Arial" panose="020B0604020202020204" pitchFamily="34" charset="0"/>
              <a:cs typeface="Arial" panose="020B0604020202020204" pitchFamily="34" charset="0"/>
            </a:rPr>
            <a:t>Dairy Processing </a:t>
          </a:r>
        </a:p>
        <a:p>
          <a:pPr>
            <a:lnSpc>
              <a:spcPct val="100000"/>
            </a:lnSpc>
            <a:spcAft>
              <a:spcPts val="0"/>
            </a:spcAft>
          </a:pPr>
          <a:r>
            <a:rPr lang="en-US" sz="2000" b="1">
              <a:latin typeface="Arial" panose="020B0604020202020204" pitchFamily="34" charset="0"/>
              <a:cs typeface="Arial" panose="020B0604020202020204" pitchFamily="34" charset="0"/>
            </a:rPr>
            <a:t>16%</a:t>
          </a:r>
          <a:r>
            <a:rPr lang="en-US" sz="1200">
              <a:latin typeface="Arial" panose="020B0604020202020204" pitchFamily="34" charset="0"/>
              <a:cs typeface="Arial" panose="020B0604020202020204" pitchFamily="34" charset="0"/>
            </a:rPr>
            <a:t> of total workforce</a:t>
          </a:r>
          <a:endParaRPr lang="en-US" sz="1200" dirty="0">
            <a:latin typeface="Arial" panose="020B0604020202020204" pitchFamily="34" charset="0"/>
            <a:cs typeface="Arial" panose="020B0604020202020204" pitchFamily="34" charset="0"/>
          </a:endParaRPr>
        </a:p>
      </dgm:t>
    </dgm:pt>
    <dgm:pt modelId="{6998F888-0018-45AD-9075-50D234C1396C}" type="sibTrans" cxnId="{C5880598-2062-402F-8B6E-D5EDE06982E9}">
      <dgm:prSet/>
      <dgm:spPr/>
      <dgm:t>
        <a:bodyPr/>
        <a:lstStyle/>
        <a:p>
          <a:endParaRPr lang="en-US"/>
        </a:p>
      </dgm:t>
    </dgm:pt>
    <dgm:pt modelId="{3BF019C8-603E-4834-829A-DF44C84C2457}" type="parTrans" cxnId="{C5880598-2062-402F-8B6E-D5EDE06982E9}">
      <dgm:prSet/>
      <dgm:spPr/>
      <dgm:t>
        <a:bodyPr/>
        <a:lstStyle/>
        <a:p>
          <a:endParaRPr lang="en-US"/>
        </a:p>
      </dgm:t>
    </dgm:pt>
    <dgm:pt modelId="{346A6FB3-25E1-4B97-9B0D-967BAFFE26C5}" type="pres">
      <dgm:prSet presAssocID="{D87AF008-8AC4-40B5-AEAD-E767E8E8E614}" presName="Name0" presStyleCnt="0">
        <dgm:presLayoutVars>
          <dgm:dir/>
          <dgm:resizeHandles val="exact"/>
        </dgm:presLayoutVars>
      </dgm:prSet>
      <dgm:spPr/>
      <dgm:t>
        <a:bodyPr/>
        <a:lstStyle/>
        <a:p>
          <a:endParaRPr lang="en-NZ"/>
        </a:p>
      </dgm:t>
    </dgm:pt>
    <dgm:pt modelId="{5B4D6F60-A412-4BD7-A865-53A3FF5D2C73}" type="pres">
      <dgm:prSet presAssocID="{739E2AA9-BA1F-4DE2-BF25-339B305CAD15}" presName="composite" presStyleCnt="0"/>
      <dgm:spPr/>
    </dgm:pt>
    <dgm:pt modelId="{97AA1EF2-3B1F-4925-B0B1-4C05F96E478F}" type="pres">
      <dgm:prSet presAssocID="{739E2AA9-BA1F-4DE2-BF25-339B305CAD15}" presName="rect1" presStyleLbl="bgShp"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B10B8324-8A2B-4A70-A4A5-185E506F7FBE}" type="pres">
      <dgm:prSet presAssocID="{739E2AA9-BA1F-4DE2-BF25-339B305CAD15}" presName="rect2" presStyleLbl="trBgShp" presStyleIdx="0" presStyleCnt="3">
        <dgm:presLayoutVars>
          <dgm:bulletEnabled val="1"/>
        </dgm:presLayoutVars>
      </dgm:prSet>
      <dgm:spPr/>
      <dgm:t>
        <a:bodyPr/>
        <a:lstStyle/>
        <a:p>
          <a:endParaRPr lang="en-NZ"/>
        </a:p>
      </dgm:t>
    </dgm:pt>
    <dgm:pt modelId="{29E0CB88-5B53-4F13-B46F-30F750F913A0}" type="pres">
      <dgm:prSet presAssocID="{6998F888-0018-45AD-9075-50D234C1396C}" presName="sibTrans" presStyleCnt="0"/>
      <dgm:spPr/>
    </dgm:pt>
    <dgm:pt modelId="{A54F9826-DDF1-42F8-8F22-F7B9B2B09201}" type="pres">
      <dgm:prSet presAssocID="{E59EF22B-E706-4088-9BB0-BBF18C6E7787}" presName="composite" presStyleCnt="0"/>
      <dgm:spPr/>
    </dgm:pt>
    <dgm:pt modelId="{AC7F1387-70EC-4A0F-87EB-CED3F7ADEB11}" type="pres">
      <dgm:prSet presAssocID="{E59EF22B-E706-4088-9BB0-BBF18C6E7787}" presName="rect1" presStyleLbl="bgShp" presStyleIdx="1" presStyleCnt="3" custLinFactNeighborY="453"/>
      <dgm:spPr>
        <a:blipFill>
          <a:blip xmlns:r="http://schemas.openxmlformats.org/officeDocument/2006/relationships" r:embed="rId2"/>
          <a:srcRect/>
          <a:stretch>
            <a:fillRect l="-2000" r="-2000"/>
          </a:stretch>
        </a:blipFill>
      </dgm:spPr>
    </dgm:pt>
    <dgm:pt modelId="{D6B4A306-EE1B-4BB6-8FEE-D7FA22B9305C}" type="pres">
      <dgm:prSet presAssocID="{E59EF22B-E706-4088-9BB0-BBF18C6E7787}" presName="rect2" presStyleLbl="trBgShp" presStyleIdx="1" presStyleCnt="3">
        <dgm:presLayoutVars>
          <dgm:bulletEnabled val="1"/>
        </dgm:presLayoutVars>
      </dgm:prSet>
      <dgm:spPr/>
      <dgm:t>
        <a:bodyPr/>
        <a:lstStyle/>
        <a:p>
          <a:endParaRPr lang="en-NZ"/>
        </a:p>
      </dgm:t>
    </dgm:pt>
    <dgm:pt modelId="{2EA936DF-526B-471D-B092-B9772F2391CF}" type="pres">
      <dgm:prSet presAssocID="{9B08E575-130C-48B8-AC90-CED46340636B}" presName="sibTrans" presStyleCnt="0"/>
      <dgm:spPr/>
    </dgm:pt>
    <dgm:pt modelId="{0F02730F-0B48-471B-B5BA-9341E7F2E065}" type="pres">
      <dgm:prSet presAssocID="{C984CAC7-294E-4739-BE84-A45A52C1D0F4}" presName="composite" presStyleCnt="0"/>
      <dgm:spPr/>
    </dgm:pt>
    <dgm:pt modelId="{2C481CE9-EAE4-4A31-A882-82B2E35D555E}" type="pres">
      <dgm:prSet presAssocID="{C984CAC7-294E-4739-BE84-A45A52C1D0F4}" presName="rect1" presStyleLbl="bgShp" presStyleIdx="2" presStyleCnt="3"/>
      <dgm:spPr>
        <a:blipFill rotWithShape="1">
          <a:blip xmlns:r="http://schemas.openxmlformats.org/officeDocument/2006/relationships" r:embed="rId3">
            <a:duotone>
              <a:prstClr val="black"/>
              <a:srgbClr val="3DB7E4">
                <a:tint val="45000"/>
                <a:satMod val="400000"/>
              </a:srgbClr>
            </a:duotone>
            <a:extLst>
              <a:ext uri="{28A0092B-C50C-407E-A947-70E740481C1C}">
                <a14:useLocalDpi xmlns:a14="http://schemas.microsoft.com/office/drawing/2010/main" val="0"/>
              </a:ext>
            </a:extLst>
          </a:blip>
          <a:srcRect/>
          <a:stretch>
            <a:fillRect l="-15000" r="-15000"/>
          </a:stretch>
        </a:blipFill>
      </dgm:spPr>
    </dgm:pt>
    <dgm:pt modelId="{78C1BC81-B20F-4D27-9E52-B10D788E66E7}" type="pres">
      <dgm:prSet presAssocID="{C984CAC7-294E-4739-BE84-A45A52C1D0F4}" presName="rect2" presStyleLbl="trBgShp" presStyleIdx="2" presStyleCnt="3">
        <dgm:presLayoutVars>
          <dgm:bulletEnabled val="1"/>
        </dgm:presLayoutVars>
      </dgm:prSet>
      <dgm:spPr/>
      <dgm:t>
        <a:bodyPr/>
        <a:lstStyle/>
        <a:p>
          <a:endParaRPr lang="en-NZ"/>
        </a:p>
      </dgm:t>
    </dgm:pt>
  </dgm:ptLst>
  <dgm:cxnLst>
    <dgm:cxn modelId="{0F197A40-910A-4E66-B857-7ADD17BCA429}" srcId="{D87AF008-8AC4-40B5-AEAD-E767E8E8E614}" destId="{C984CAC7-294E-4739-BE84-A45A52C1D0F4}" srcOrd="2" destOrd="0" parTransId="{AD4EAEE8-4E43-4605-863D-8D9CA74AE4C7}" sibTransId="{7A663319-B954-40EF-A428-88A804BA7840}"/>
    <dgm:cxn modelId="{3E55C2BD-61F7-463B-A252-D53AEB5C94E2}" srcId="{D87AF008-8AC4-40B5-AEAD-E767E8E8E614}" destId="{E59EF22B-E706-4088-9BB0-BBF18C6E7787}" srcOrd="1" destOrd="0" parTransId="{312C4EAB-C1A0-4589-AF65-CF269BCB869F}" sibTransId="{9B08E575-130C-48B8-AC90-CED46340636B}"/>
    <dgm:cxn modelId="{75B53E97-1DA1-4DBF-BBE4-D0A1F4AE2975}" type="presOf" srcId="{E59EF22B-E706-4088-9BB0-BBF18C6E7787}" destId="{D6B4A306-EE1B-4BB6-8FEE-D7FA22B9305C}" srcOrd="0" destOrd="0" presId="urn:microsoft.com/office/officeart/2008/layout/BendingPictureSemiTransparentText"/>
    <dgm:cxn modelId="{4E97EC73-89E4-4365-B335-8AB4719A3ED8}" type="presOf" srcId="{C984CAC7-294E-4739-BE84-A45A52C1D0F4}" destId="{78C1BC81-B20F-4D27-9E52-B10D788E66E7}" srcOrd="0" destOrd="0" presId="urn:microsoft.com/office/officeart/2008/layout/BendingPictureSemiTransparentText"/>
    <dgm:cxn modelId="{C5880598-2062-402F-8B6E-D5EDE06982E9}" srcId="{D87AF008-8AC4-40B5-AEAD-E767E8E8E614}" destId="{739E2AA9-BA1F-4DE2-BF25-339B305CAD15}" srcOrd="0" destOrd="0" parTransId="{3BF019C8-603E-4834-829A-DF44C84C2457}" sibTransId="{6998F888-0018-45AD-9075-50D234C1396C}"/>
    <dgm:cxn modelId="{C01F5D80-2788-49AD-8D49-057A00F24F19}" type="presOf" srcId="{D87AF008-8AC4-40B5-AEAD-E767E8E8E614}" destId="{346A6FB3-25E1-4B97-9B0D-967BAFFE26C5}" srcOrd="0" destOrd="0" presId="urn:microsoft.com/office/officeart/2008/layout/BendingPictureSemiTransparentText"/>
    <dgm:cxn modelId="{CFB0AC6C-20DC-48C3-95C8-3EE4B5FB846F}" type="presOf" srcId="{739E2AA9-BA1F-4DE2-BF25-339B305CAD15}" destId="{B10B8324-8A2B-4A70-A4A5-185E506F7FBE}" srcOrd="0" destOrd="0" presId="urn:microsoft.com/office/officeart/2008/layout/BendingPictureSemiTransparentText"/>
    <dgm:cxn modelId="{E3496F25-06F7-46C5-A8D5-B7EB256A533D}" type="presParOf" srcId="{346A6FB3-25E1-4B97-9B0D-967BAFFE26C5}" destId="{5B4D6F60-A412-4BD7-A865-53A3FF5D2C73}" srcOrd="0" destOrd="0" presId="urn:microsoft.com/office/officeart/2008/layout/BendingPictureSemiTransparentText"/>
    <dgm:cxn modelId="{346F7FFA-A737-47A7-B9A7-4461DAC56632}" type="presParOf" srcId="{5B4D6F60-A412-4BD7-A865-53A3FF5D2C73}" destId="{97AA1EF2-3B1F-4925-B0B1-4C05F96E478F}" srcOrd="0" destOrd="0" presId="urn:microsoft.com/office/officeart/2008/layout/BendingPictureSemiTransparentText"/>
    <dgm:cxn modelId="{08B3F7D5-2CE5-44B1-8B8A-9ACA2FB8AD41}" type="presParOf" srcId="{5B4D6F60-A412-4BD7-A865-53A3FF5D2C73}" destId="{B10B8324-8A2B-4A70-A4A5-185E506F7FBE}" srcOrd="1" destOrd="0" presId="urn:microsoft.com/office/officeart/2008/layout/BendingPictureSemiTransparentText"/>
    <dgm:cxn modelId="{73678025-97A1-4091-97C3-A985CEAADADF}" type="presParOf" srcId="{346A6FB3-25E1-4B97-9B0D-967BAFFE26C5}" destId="{29E0CB88-5B53-4F13-B46F-30F750F913A0}" srcOrd="1" destOrd="0" presId="urn:microsoft.com/office/officeart/2008/layout/BendingPictureSemiTransparentText"/>
    <dgm:cxn modelId="{B07ACE54-6B07-469A-96F5-ECCFD6D61087}" type="presParOf" srcId="{346A6FB3-25E1-4B97-9B0D-967BAFFE26C5}" destId="{A54F9826-DDF1-42F8-8F22-F7B9B2B09201}" srcOrd="2" destOrd="0" presId="urn:microsoft.com/office/officeart/2008/layout/BendingPictureSemiTransparentText"/>
    <dgm:cxn modelId="{DA1DE0E0-6383-45C1-A63C-76175318819A}" type="presParOf" srcId="{A54F9826-DDF1-42F8-8F22-F7B9B2B09201}" destId="{AC7F1387-70EC-4A0F-87EB-CED3F7ADEB11}" srcOrd="0" destOrd="0" presId="urn:microsoft.com/office/officeart/2008/layout/BendingPictureSemiTransparentText"/>
    <dgm:cxn modelId="{2A2053AD-F241-4845-8E83-19E668404529}" type="presParOf" srcId="{A54F9826-DDF1-42F8-8F22-F7B9B2B09201}" destId="{D6B4A306-EE1B-4BB6-8FEE-D7FA22B9305C}" srcOrd="1" destOrd="0" presId="urn:microsoft.com/office/officeart/2008/layout/BendingPictureSemiTransparentText"/>
    <dgm:cxn modelId="{E8F81D57-E53A-4FFD-AA43-78F7EF45945C}" type="presParOf" srcId="{346A6FB3-25E1-4B97-9B0D-967BAFFE26C5}" destId="{2EA936DF-526B-471D-B092-B9772F2391CF}" srcOrd="3" destOrd="0" presId="urn:microsoft.com/office/officeart/2008/layout/BendingPictureSemiTransparentText"/>
    <dgm:cxn modelId="{15509D2F-2502-4BF3-B3CF-943EF66BB10F}" type="presParOf" srcId="{346A6FB3-25E1-4B97-9B0D-967BAFFE26C5}" destId="{0F02730F-0B48-471B-B5BA-9341E7F2E065}" srcOrd="4" destOrd="0" presId="urn:microsoft.com/office/officeart/2008/layout/BendingPictureSemiTransparentText"/>
    <dgm:cxn modelId="{7A920F82-8A5E-41B7-ADB1-71450AD01799}" type="presParOf" srcId="{0F02730F-0B48-471B-B5BA-9341E7F2E065}" destId="{2C481CE9-EAE4-4A31-A882-82B2E35D555E}" srcOrd="0" destOrd="0" presId="urn:microsoft.com/office/officeart/2008/layout/BendingPictureSemiTransparentText"/>
    <dgm:cxn modelId="{08B3F20F-396D-4CBC-9025-11285FCC7F67}" type="presParOf" srcId="{0F02730F-0B48-471B-B5BA-9341E7F2E065}" destId="{78C1BC81-B20F-4D27-9E52-B10D788E66E7}"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7AF008-8AC4-40B5-AEAD-E767E8E8E614}" type="doc">
      <dgm:prSet loTypeId="urn:microsoft.com/office/officeart/2008/layout/BendingPictureSemiTransparentText" loCatId="picture" qsTypeId="urn:microsoft.com/office/officeart/2005/8/quickstyle/simple1" qsCatId="simple" csTypeId="urn:microsoft.com/office/officeart/2005/8/colors/accent1_1" csCatId="accent1" phldr="1"/>
      <dgm:spPr/>
      <dgm:t>
        <a:bodyPr/>
        <a:lstStyle/>
        <a:p>
          <a:endParaRPr lang="en-US"/>
        </a:p>
      </dgm:t>
    </dgm:pt>
    <dgm:pt modelId="{FDC7BB55-8D2B-461F-9EC6-E8B2449ACA9D}">
      <dgm:prSet phldrT="[Text]" custT="1"/>
      <dgm:spPr>
        <a:solidFill>
          <a:schemeClr val="bg1">
            <a:alpha val="40000"/>
          </a:schemeClr>
        </a:solidFill>
      </dgm:spPr>
      <dgm:t>
        <a:bodyPr/>
        <a:lstStyle/>
        <a:p>
          <a:pPr>
            <a:lnSpc>
              <a:spcPct val="100000"/>
            </a:lnSpc>
            <a:spcAft>
              <a:spcPts val="0"/>
            </a:spcAft>
          </a:pPr>
          <a:r>
            <a:rPr lang="en-US" sz="1400" b="1">
              <a:solidFill>
                <a:schemeClr val="tx1"/>
              </a:solidFill>
              <a:latin typeface="Arial" panose="020B0604020202020204" pitchFamily="34" charset="0"/>
              <a:cs typeface="Arial" panose="020B0604020202020204" pitchFamily="34" charset="0"/>
            </a:rPr>
            <a:t>Sports Turf</a:t>
          </a:r>
          <a:endParaRPr lang="en-US" sz="1400" b="1" dirty="0">
            <a:solidFill>
              <a:schemeClr val="tx1"/>
            </a:solidFill>
            <a:latin typeface="Arial" panose="020B0604020202020204" pitchFamily="34" charset="0"/>
            <a:cs typeface="Arial" panose="020B0604020202020204" pitchFamily="34" charset="0"/>
          </a:endParaRPr>
        </a:p>
        <a:p>
          <a:pPr>
            <a:lnSpc>
              <a:spcPct val="100000"/>
            </a:lnSpc>
            <a:spcAft>
              <a:spcPts val="0"/>
            </a:spcAft>
          </a:pPr>
          <a:r>
            <a:rPr lang="en-US" sz="2000" b="1">
              <a:solidFill>
                <a:schemeClr val="tx1"/>
              </a:solidFill>
              <a:latin typeface="Arial" panose="020B0604020202020204" pitchFamily="34" charset="0"/>
              <a:cs typeface="Arial" panose="020B0604020202020204" pitchFamily="34" charset="0"/>
            </a:rPr>
            <a:t>14%</a:t>
          </a:r>
          <a:r>
            <a:rPr lang="en-US" sz="1200">
              <a:solidFill>
                <a:schemeClr val="tx1"/>
              </a:solidFill>
              <a:latin typeface="Arial" panose="020B0604020202020204" pitchFamily="34" charset="0"/>
              <a:cs typeface="Arial" panose="020B0604020202020204" pitchFamily="34" charset="0"/>
            </a:rPr>
            <a:t> of total workforce</a:t>
          </a:r>
          <a:endParaRPr lang="en-US" sz="1200" dirty="0">
            <a:solidFill>
              <a:schemeClr val="tx1"/>
            </a:solidFill>
            <a:latin typeface="Arial" panose="020B0604020202020204" pitchFamily="34" charset="0"/>
            <a:cs typeface="Arial" panose="020B0604020202020204" pitchFamily="34" charset="0"/>
          </a:endParaRPr>
        </a:p>
      </dgm:t>
    </dgm:pt>
    <dgm:pt modelId="{A45307BB-65AD-476F-979F-6A12AC242443}" type="parTrans" cxnId="{EEC97EB5-30CA-4828-B889-C425E0678BB0}">
      <dgm:prSet/>
      <dgm:spPr/>
      <dgm:t>
        <a:bodyPr/>
        <a:lstStyle/>
        <a:p>
          <a:endParaRPr lang="en-US"/>
        </a:p>
      </dgm:t>
    </dgm:pt>
    <dgm:pt modelId="{64BF0EED-FE39-4747-8E13-BEF32F7C7434}" type="sibTrans" cxnId="{EEC97EB5-30CA-4828-B889-C425E0678BB0}">
      <dgm:prSet/>
      <dgm:spPr/>
      <dgm:t>
        <a:bodyPr/>
        <a:lstStyle/>
        <a:p>
          <a:endParaRPr lang="en-US"/>
        </a:p>
      </dgm:t>
    </dgm:pt>
    <dgm:pt modelId="{9E870EFA-C07B-4688-B313-EA8583D28F55}">
      <dgm:prSet phldrT="[Text]" custT="1"/>
      <dgm:spPr>
        <a:solidFill>
          <a:schemeClr val="bg1">
            <a:alpha val="40000"/>
          </a:schemeClr>
        </a:solidFill>
      </dgm:spPr>
      <dgm:t>
        <a:bodyPr/>
        <a:lstStyle/>
        <a:p>
          <a:pPr>
            <a:lnSpc>
              <a:spcPct val="100000"/>
            </a:lnSpc>
            <a:spcAft>
              <a:spcPts val="0"/>
            </a:spcAft>
          </a:pPr>
          <a:r>
            <a:rPr lang="en-US" sz="1400" b="1" kern="1200">
              <a:solidFill>
                <a:schemeClr val="tx1"/>
              </a:solidFill>
              <a:latin typeface="Arial" panose="020B0604020202020204" pitchFamily="34" charset="0"/>
              <a:cs typeface="Arial" panose="020B0604020202020204" pitchFamily="34" charset="0"/>
            </a:rPr>
            <a:t>Arboriculture</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15%</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gm:t>
    </dgm:pt>
    <dgm:pt modelId="{3306AEEE-35F4-4E5B-99E0-A3F19884954E}" type="parTrans" cxnId="{947B51D4-2C41-443C-8666-4739DE0A6491}">
      <dgm:prSet/>
      <dgm:spPr/>
      <dgm:t>
        <a:bodyPr/>
        <a:lstStyle/>
        <a:p>
          <a:endParaRPr lang="en-US"/>
        </a:p>
      </dgm:t>
    </dgm:pt>
    <dgm:pt modelId="{4594F254-4907-4E6F-96FD-4483FA4F318F}" type="sibTrans" cxnId="{947B51D4-2C41-443C-8666-4739DE0A6491}">
      <dgm:prSet/>
      <dgm:spPr/>
      <dgm:t>
        <a:bodyPr/>
        <a:lstStyle/>
        <a:p>
          <a:endParaRPr lang="en-US"/>
        </a:p>
      </dgm:t>
    </dgm:pt>
    <dgm:pt modelId="{B4DB7D59-43DF-4D49-8415-A1E4DE129B48}">
      <dgm:prSet phldrT="[Text]" custT="1"/>
      <dgm:spPr>
        <a:solidFill>
          <a:schemeClr val="bg1">
            <a:alpha val="40000"/>
          </a:schemeClr>
        </a:solidFill>
      </dgm:spPr>
      <dgm:t>
        <a:bodyPr/>
        <a:lstStyle/>
        <a:p>
          <a:pPr>
            <a:lnSpc>
              <a:spcPct val="100000"/>
            </a:lnSpc>
            <a:spcAft>
              <a:spcPts val="0"/>
            </a:spcAft>
          </a:pPr>
          <a:r>
            <a:rPr lang="en-US" sz="1400" b="1" kern="1200">
              <a:solidFill>
                <a:schemeClr val="tx1"/>
              </a:solidFill>
              <a:latin typeface="Arial" panose="020B0604020202020204" pitchFamily="34" charset="0"/>
              <a:cs typeface="Arial" panose="020B0604020202020204" pitchFamily="34" charset="0"/>
            </a:rPr>
            <a:t>Amenity Horticulture</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total workforce </a:t>
          </a:r>
          <a:endParaRPr lang="en-US" sz="1200" kern="1200" dirty="0">
            <a:solidFill>
              <a:schemeClr val="tx1"/>
            </a:solidFill>
            <a:latin typeface="Arial" panose="020B0604020202020204" pitchFamily="34" charset="0"/>
            <a:cs typeface="Arial" panose="020B0604020202020204" pitchFamily="34" charset="0"/>
          </a:endParaRPr>
        </a:p>
      </dgm:t>
    </dgm:pt>
    <dgm:pt modelId="{36785A5D-5145-4D53-8DBA-083CCE761AD2}" type="parTrans" cxnId="{02F9BAB1-BBFB-49A9-AE90-97D7C9FE30DB}">
      <dgm:prSet/>
      <dgm:spPr/>
      <dgm:t>
        <a:bodyPr/>
        <a:lstStyle/>
        <a:p>
          <a:endParaRPr lang="en-US"/>
        </a:p>
      </dgm:t>
    </dgm:pt>
    <dgm:pt modelId="{E0EC49D0-BD13-4089-8437-4D0AC70F34D6}" type="sibTrans" cxnId="{02F9BAB1-BBFB-49A9-AE90-97D7C9FE30DB}">
      <dgm:prSet/>
      <dgm:spPr/>
      <dgm:t>
        <a:bodyPr/>
        <a:lstStyle/>
        <a:p>
          <a:endParaRPr lang="en-US"/>
        </a:p>
      </dgm:t>
    </dgm:pt>
    <dgm:pt modelId="{0755D1DE-D9D5-4E8D-A624-D16A38027D2E}">
      <dgm:prSet phldrT="[Text]" custT="1"/>
      <dgm:spPr>
        <a:solidFill>
          <a:schemeClr val="bg1">
            <a:alpha val="40000"/>
          </a:schemeClr>
        </a:solidFill>
      </dgm:spPr>
      <dgm:t>
        <a:bodyPr/>
        <a:lstStyle/>
        <a:p>
          <a:pPr>
            <a:lnSpc>
              <a:spcPct val="100000"/>
            </a:lnSpc>
            <a:spcAft>
              <a:spcPts val="0"/>
            </a:spcAft>
          </a:pPr>
          <a:r>
            <a:rPr lang="en-US" sz="1400" b="1" kern="1200">
              <a:solidFill>
                <a:schemeClr val="tx1"/>
              </a:solidFill>
              <a:latin typeface="Arial" panose="020B0604020202020204" pitchFamily="34" charset="0"/>
              <a:cs typeface="Arial" panose="020B0604020202020204" pitchFamily="34" charset="0"/>
            </a:rPr>
            <a:t>Landscaping</a:t>
          </a:r>
        </a:p>
        <a:p>
          <a:pPr>
            <a:lnSpc>
              <a:spcPct val="100000"/>
            </a:lnSpc>
            <a:spcAft>
              <a:spcPts val="0"/>
            </a:spcAft>
          </a:pPr>
          <a:r>
            <a:rPr lang="en-US" sz="2000" b="1" kern="1200">
              <a:solidFill>
                <a:schemeClr val="tx1"/>
              </a:solidFill>
              <a:latin typeface="Arial" panose="020B0604020202020204" pitchFamily="34" charset="0"/>
              <a:ea typeface="+mn-ea"/>
              <a:cs typeface="Arial" panose="020B0604020202020204" pitchFamily="34" charset="0"/>
            </a:rPr>
            <a:t>12%</a:t>
          </a:r>
          <a:r>
            <a:rPr lang="en-US" sz="1200" kern="1200">
              <a:solidFill>
                <a:schemeClr val="tx1"/>
              </a:solidFill>
              <a:latin typeface="Arial" panose="020B0604020202020204" pitchFamily="34" charset="0"/>
              <a:cs typeface="Arial" panose="020B0604020202020204" pitchFamily="34" charset="0"/>
            </a:rPr>
            <a:t> of total workforce </a:t>
          </a:r>
          <a:endParaRPr lang="en-US" sz="1200" kern="1200" dirty="0">
            <a:solidFill>
              <a:schemeClr val="tx1"/>
            </a:solidFill>
            <a:latin typeface="Arial" panose="020B0604020202020204" pitchFamily="34" charset="0"/>
            <a:cs typeface="Arial" panose="020B0604020202020204" pitchFamily="34" charset="0"/>
          </a:endParaRPr>
        </a:p>
      </dgm:t>
    </dgm:pt>
    <dgm:pt modelId="{489E0DD6-FB62-4397-9792-F93FFB1EBFB0}" type="parTrans" cxnId="{D2C3310D-09C7-4217-9FD6-A48B5AC893C7}">
      <dgm:prSet/>
      <dgm:spPr/>
      <dgm:t>
        <a:bodyPr/>
        <a:lstStyle/>
        <a:p>
          <a:endParaRPr lang="en-NZ"/>
        </a:p>
      </dgm:t>
    </dgm:pt>
    <dgm:pt modelId="{7BC46FBE-4F37-4B4E-92AD-E3E08A08262B}" type="sibTrans" cxnId="{D2C3310D-09C7-4217-9FD6-A48B5AC893C7}">
      <dgm:prSet/>
      <dgm:spPr/>
      <dgm:t>
        <a:bodyPr/>
        <a:lstStyle/>
        <a:p>
          <a:endParaRPr lang="en-NZ"/>
        </a:p>
      </dgm:t>
    </dgm:pt>
    <dgm:pt modelId="{0EA89474-117C-4C01-92F2-0BA56FDEBDFF}">
      <dgm:prSet phldrT="[Text]" custT="1"/>
      <dgm:spPr>
        <a:solidFill>
          <a:schemeClr val="bg1">
            <a:alpha val="40000"/>
          </a:schemeClr>
        </a:solidFill>
      </dgm:spPr>
      <dgm:t>
        <a:bodyPr/>
        <a:lstStyle/>
        <a:p>
          <a:pPr>
            <a:lnSpc>
              <a:spcPct val="100000"/>
            </a:lnSpc>
            <a:spcAft>
              <a:spcPts val="0"/>
            </a:spcAft>
          </a:pPr>
          <a:r>
            <a:rPr lang="en-US" sz="1400" b="1">
              <a:solidFill>
                <a:schemeClr val="tx1"/>
              </a:solidFill>
              <a:latin typeface="Arial" panose="020B0604020202020204" pitchFamily="34" charset="0"/>
              <a:cs typeface="Arial" panose="020B0604020202020204" pitchFamily="34" charset="0"/>
            </a:rPr>
            <a:t>Wool Harvesting</a:t>
          </a:r>
        </a:p>
        <a:p>
          <a:pPr>
            <a:lnSpc>
              <a:spcPct val="100000"/>
            </a:lnSpc>
            <a:spcAft>
              <a:spcPts val="0"/>
            </a:spcAft>
          </a:pPr>
          <a:r>
            <a:rPr lang="en-US" sz="2000" b="1">
              <a:solidFill>
                <a:schemeClr val="tx1"/>
              </a:solidFill>
              <a:latin typeface="Arial" panose="020B0604020202020204" pitchFamily="34" charset="0"/>
              <a:cs typeface="Arial" panose="020B0604020202020204" pitchFamily="34" charset="0"/>
            </a:rPr>
            <a:t>55%</a:t>
          </a:r>
          <a:r>
            <a:rPr lang="en-US" sz="1200">
              <a:solidFill>
                <a:schemeClr val="tx1"/>
              </a:solidFill>
              <a:latin typeface="Arial" panose="020B0604020202020204" pitchFamily="34" charset="0"/>
              <a:cs typeface="Arial" panose="020B0604020202020204" pitchFamily="34" charset="0"/>
            </a:rPr>
            <a:t> of total workforce</a:t>
          </a:r>
          <a:endParaRPr lang="en-US" sz="1200" dirty="0">
            <a:solidFill>
              <a:schemeClr val="tx1"/>
            </a:solidFill>
            <a:latin typeface="Arial" panose="020B0604020202020204" pitchFamily="34" charset="0"/>
            <a:cs typeface="Arial" panose="020B0604020202020204" pitchFamily="34" charset="0"/>
          </a:endParaRPr>
        </a:p>
      </dgm:t>
    </dgm:pt>
    <dgm:pt modelId="{6BFD8C2C-1FBE-434F-8FC6-3BE024525B7D}" type="parTrans" cxnId="{540875DA-9FF7-43AF-84D3-B4945AD02435}">
      <dgm:prSet/>
      <dgm:spPr/>
      <dgm:t>
        <a:bodyPr/>
        <a:lstStyle/>
        <a:p>
          <a:endParaRPr lang="en-NZ"/>
        </a:p>
      </dgm:t>
    </dgm:pt>
    <dgm:pt modelId="{F6E5152D-C0F4-45C2-80B0-A5C8DC93C526}" type="sibTrans" cxnId="{540875DA-9FF7-43AF-84D3-B4945AD02435}">
      <dgm:prSet/>
      <dgm:spPr/>
      <dgm:t>
        <a:bodyPr/>
        <a:lstStyle/>
        <a:p>
          <a:endParaRPr lang="en-NZ"/>
        </a:p>
      </dgm:t>
    </dgm:pt>
    <dgm:pt modelId="{C0F23284-ED7B-455C-AFEA-6EB5BFAB83D5}" type="pres">
      <dgm:prSet presAssocID="{D87AF008-8AC4-40B5-AEAD-E767E8E8E614}" presName="Name0" presStyleCnt="0">
        <dgm:presLayoutVars>
          <dgm:dir/>
          <dgm:resizeHandles val="exact"/>
        </dgm:presLayoutVars>
      </dgm:prSet>
      <dgm:spPr/>
      <dgm:t>
        <a:bodyPr/>
        <a:lstStyle/>
        <a:p>
          <a:endParaRPr lang="en-NZ"/>
        </a:p>
      </dgm:t>
    </dgm:pt>
    <dgm:pt modelId="{FB2A023E-F025-4EF8-B21E-B62B552C5B75}" type="pres">
      <dgm:prSet presAssocID="{FDC7BB55-8D2B-461F-9EC6-E8B2449ACA9D}" presName="composite" presStyleCnt="0"/>
      <dgm:spPr/>
    </dgm:pt>
    <dgm:pt modelId="{2B9DA56A-3CD5-496B-999A-4D94239E6D26}" type="pres">
      <dgm:prSet presAssocID="{FDC7BB55-8D2B-461F-9EC6-E8B2449ACA9D}" presName="rect1" presStyleLbl="bgShp" presStyleIdx="0" presStyleCnt="5"/>
      <dgm:spPr>
        <a:blipFill>
          <a:blip xmlns:r="http://schemas.openxmlformats.org/officeDocument/2006/relationships" r:embed="rId1"/>
          <a:srcRect/>
          <a:stretch>
            <a:fillRect t="-4000" b="-4000"/>
          </a:stretch>
        </a:blipFill>
      </dgm:spPr>
    </dgm:pt>
    <dgm:pt modelId="{7AB3CF96-985A-4AB5-89D3-04E22B2A771E}" type="pres">
      <dgm:prSet presAssocID="{FDC7BB55-8D2B-461F-9EC6-E8B2449ACA9D}" presName="rect2" presStyleLbl="trBgShp" presStyleIdx="0" presStyleCnt="5" custLinFactNeighborX="-883" custLinFactNeighborY="2065">
        <dgm:presLayoutVars>
          <dgm:bulletEnabled val="1"/>
        </dgm:presLayoutVars>
      </dgm:prSet>
      <dgm:spPr/>
      <dgm:t>
        <a:bodyPr/>
        <a:lstStyle/>
        <a:p>
          <a:endParaRPr lang="en-NZ"/>
        </a:p>
      </dgm:t>
    </dgm:pt>
    <dgm:pt modelId="{027E27BD-DD84-4DE5-B64F-4D53FEC1FBCD}" type="pres">
      <dgm:prSet presAssocID="{64BF0EED-FE39-4747-8E13-BEF32F7C7434}" presName="sibTrans" presStyleCnt="0"/>
      <dgm:spPr/>
    </dgm:pt>
    <dgm:pt modelId="{0E60AB9B-9C98-4FC8-84BC-834D57048C05}" type="pres">
      <dgm:prSet presAssocID="{9E870EFA-C07B-4688-B313-EA8583D28F55}" presName="composite" presStyleCnt="0"/>
      <dgm:spPr/>
    </dgm:pt>
    <dgm:pt modelId="{B9F0D621-4FBE-4F19-B08E-2C437186DCDC}" type="pres">
      <dgm:prSet presAssocID="{9E870EFA-C07B-4688-B313-EA8583D28F55}" presName="rect1" presStyleLbl="bgShp" presStyleIdx="1" presStyleCnt="5"/>
      <dgm:spPr>
        <a:blipFill>
          <a:blip xmlns:r="http://schemas.openxmlformats.org/officeDocument/2006/relationships" r:embed="rId2"/>
          <a:srcRect/>
          <a:stretch>
            <a:fillRect l="-2000" r="-2000"/>
          </a:stretch>
        </a:blipFill>
      </dgm:spPr>
    </dgm:pt>
    <dgm:pt modelId="{6925114E-3896-4836-8748-887FA6C19151}" type="pres">
      <dgm:prSet presAssocID="{9E870EFA-C07B-4688-B313-EA8583D28F55}" presName="rect2" presStyleLbl="trBgShp" presStyleIdx="1" presStyleCnt="5">
        <dgm:presLayoutVars>
          <dgm:bulletEnabled val="1"/>
        </dgm:presLayoutVars>
      </dgm:prSet>
      <dgm:spPr/>
      <dgm:t>
        <a:bodyPr/>
        <a:lstStyle/>
        <a:p>
          <a:endParaRPr lang="en-NZ"/>
        </a:p>
      </dgm:t>
    </dgm:pt>
    <dgm:pt modelId="{F4D557A7-C250-4FD5-B640-694A3C21939C}" type="pres">
      <dgm:prSet presAssocID="{4594F254-4907-4E6F-96FD-4483FA4F318F}" presName="sibTrans" presStyleCnt="0"/>
      <dgm:spPr/>
    </dgm:pt>
    <dgm:pt modelId="{C1EA0008-3867-4B89-9CBE-5216D94B3438}" type="pres">
      <dgm:prSet presAssocID="{0755D1DE-D9D5-4E8D-A624-D16A38027D2E}" presName="composite" presStyleCnt="0"/>
      <dgm:spPr/>
    </dgm:pt>
    <dgm:pt modelId="{41C9C8B4-56EB-44A0-AC0A-0444D5FEF0AE}" type="pres">
      <dgm:prSet presAssocID="{0755D1DE-D9D5-4E8D-A624-D16A38027D2E}" presName="rect1" presStyleLbl="bgShp"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90000" r="-90000"/>
          </a:stretch>
        </a:blipFill>
      </dgm:spPr>
    </dgm:pt>
    <dgm:pt modelId="{B56C0B26-9F52-4A3A-8DC9-1CEAA6A002FB}" type="pres">
      <dgm:prSet presAssocID="{0755D1DE-D9D5-4E8D-A624-D16A38027D2E}" presName="rect2" presStyleLbl="trBgShp" presStyleIdx="2" presStyleCnt="5">
        <dgm:presLayoutVars>
          <dgm:bulletEnabled val="1"/>
        </dgm:presLayoutVars>
      </dgm:prSet>
      <dgm:spPr/>
      <dgm:t>
        <a:bodyPr/>
        <a:lstStyle/>
        <a:p>
          <a:endParaRPr lang="en-NZ"/>
        </a:p>
      </dgm:t>
    </dgm:pt>
    <dgm:pt modelId="{7BED572C-2033-4B5D-954C-B7B3DCD9D9FB}" type="pres">
      <dgm:prSet presAssocID="{7BC46FBE-4F37-4B4E-92AD-E3E08A08262B}" presName="sibTrans" presStyleCnt="0"/>
      <dgm:spPr/>
    </dgm:pt>
    <dgm:pt modelId="{1648DFDC-9301-48DB-BE02-17D583B01AC7}" type="pres">
      <dgm:prSet presAssocID="{B4DB7D59-43DF-4D49-8415-A1E4DE129B48}" presName="composite" presStyleCnt="0"/>
      <dgm:spPr/>
    </dgm:pt>
    <dgm:pt modelId="{D71E1EE4-295D-4310-B8FB-D747E46497C4}" type="pres">
      <dgm:prSet presAssocID="{B4DB7D59-43DF-4D49-8415-A1E4DE129B48}" presName="rect1" presStyleLbl="bgShp" presStyleIdx="3" presStyleCnt="5"/>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72204B3C-6207-47A4-8E88-A3589074B7EB}" type="pres">
      <dgm:prSet presAssocID="{B4DB7D59-43DF-4D49-8415-A1E4DE129B48}" presName="rect2" presStyleLbl="trBgShp" presStyleIdx="3" presStyleCnt="5">
        <dgm:presLayoutVars>
          <dgm:bulletEnabled val="1"/>
        </dgm:presLayoutVars>
      </dgm:prSet>
      <dgm:spPr/>
      <dgm:t>
        <a:bodyPr/>
        <a:lstStyle/>
        <a:p>
          <a:endParaRPr lang="en-NZ"/>
        </a:p>
      </dgm:t>
    </dgm:pt>
    <dgm:pt modelId="{8D0D3551-4182-4229-925A-48BBFA3E0D25}" type="pres">
      <dgm:prSet presAssocID="{E0EC49D0-BD13-4089-8437-4D0AC70F34D6}" presName="sibTrans" presStyleCnt="0"/>
      <dgm:spPr/>
    </dgm:pt>
    <dgm:pt modelId="{60D26F28-E779-4AD9-833A-FDED0089A29F}" type="pres">
      <dgm:prSet presAssocID="{0EA89474-117C-4C01-92F2-0BA56FDEBDFF}" presName="composite" presStyleCnt="0"/>
      <dgm:spPr/>
    </dgm:pt>
    <dgm:pt modelId="{17AB762A-C36E-4C0D-BC0D-35E6A175D455}" type="pres">
      <dgm:prSet presAssocID="{0EA89474-117C-4C01-92F2-0BA56FDEBDFF}" presName="rect1" presStyleLbl="bgShp" presStyleIdx="4" presStyleCnt="5"/>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41000" r="-41000"/>
          </a:stretch>
        </a:blipFill>
      </dgm:spPr>
    </dgm:pt>
    <dgm:pt modelId="{E53BD6DA-DADC-4798-8321-3C4135BE7F1D}" type="pres">
      <dgm:prSet presAssocID="{0EA89474-117C-4C01-92F2-0BA56FDEBDFF}" presName="rect2" presStyleLbl="trBgShp" presStyleIdx="4" presStyleCnt="5">
        <dgm:presLayoutVars>
          <dgm:bulletEnabled val="1"/>
        </dgm:presLayoutVars>
      </dgm:prSet>
      <dgm:spPr/>
      <dgm:t>
        <a:bodyPr/>
        <a:lstStyle/>
        <a:p>
          <a:endParaRPr lang="en-NZ"/>
        </a:p>
      </dgm:t>
    </dgm:pt>
  </dgm:ptLst>
  <dgm:cxnLst>
    <dgm:cxn modelId="{947B51D4-2C41-443C-8666-4739DE0A6491}" srcId="{D87AF008-8AC4-40B5-AEAD-E767E8E8E614}" destId="{9E870EFA-C07B-4688-B313-EA8583D28F55}" srcOrd="1" destOrd="0" parTransId="{3306AEEE-35F4-4E5B-99E0-A3F19884954E}" sibTransId="{4594F254-4907-4E6F-96FD-4483FA4F318F}"/>
    <dgm:cxn modelId="{D2C3310D-09C7-4217-9FD6-A48B5AC893C7}" srcId="{D87AF008-8AC4-40B5-AEAD-E767E8E8E614}" destId="{0755D1DE-D9D5-4E8D-A624-D16A38027D2E}" srcOrd="2" destOrd="0" parTransId="{489E0DD6-FB62-4397-9792-F93FFB1EBFB0}" sibTransId="{7BC46FBE-4F37-4B4E-92AD-E3E08A08262B}"/>
    <dgm:cxn modelId="{567AD472-0C5B-468F-B326-6E0AE71B3002}" type="presOf" srcId="{9E870EFA-C07B-4688-B313-EA8583D28F55}" destId="{6925114E-3896-4836-8748-887FA6C19151}" srcOrd="0" destOrd="0" presId="urn:microsoft.com/office/officeart/2008/layout/BendingPictureSemiTransparentText"/>
    <dgm:cxn modelId="{26E80D8E-17CB-4E99-8B54-F80FB274738F}" type="presOf" srcId="{FDC7BB55-8D2B-461F-9EC6-E8B2449ACA9D}" destId="{7AB3CF96-985A-4AB5-89D3-04E22B2A771E}" srcOrd="0" destOrd="0" presId="urn:microsoft.com/office/officeart/2008/layout/BendingPictureSemiTransparentText"/>
    <dgm:cxn modelId="{02F9BAB1-BBFB-49A9-AE90-97D7C9FE30DB}" srcId="{D87AF008-8AC4-40B5-AEAD-E767E8E8E614}" destId="{B4DB7D59-43DF-4D49-8415-A1E4DE129B48}" srcOrd="3" destOrd="0" parTransId="{36785A5D-5145-4D53-8DBA-083CCE761AD2}" sibTransId="{E0EC49D0-BD13-4089-8437-4D0AC70F34D6}"/>
    <dgm:cxn modelId="{42516D85-EEFF-485D-AD25-FEB7AFE83DFD}" type="presOf" srcId="{0755D1DE-D9D5-4E8D-A624-D16A38027D2E}" destId="{B56C0B26-9F52-4A3A-8DC9-1CEAA6A002FB}" srcOrd="0" destOrd="0" presId="urn:microsoft.com/office/officeart/2008/layout/BendingPictureSemiTransparentText"/>
    <dgm:cxn modelId="{B37A07C5-3BDC-4B3F-A45B-92D78E6B51E3}" type="presOf" srcId="{0EA89474-117C-4C01-92F2-0BA56FDEBDFF}" destId="{E53BD6DA-DADC-4798-8321-3C4135BE7F1D}" srcOrd="0" destOrd="0" presId="urn:microsoft.com/office/officeart/2008/layout/BendingPictureSemiTransparentText"/>
    <dgm:cxn modelId="{1A268220-B1F2-43DA-8E13-4216A0D9434B}" type="presOf" srcId="{B4DB7D59-43DF-4D49-8415-A1E4DE129B48}" destId="{72204B3C-6207-47A4-8E88-A3589074B7EB}" srcOrd="0" destOrd="0" presId="urn:microsoft.com/office/officeart/2008/layout/BendingPictureSemiTransparentText"/>
    <dgm:cxn modelId="{2F27350C-B06E-446A-A098-9BEA28766404}" type="presOf" srcId="{D87AF008-8AC4-40B5-AEAD-E767E8E8E614}" destId="{C0F23284-ED7B-455C-AFEA-6EB5BFAB83D5}" srcOrd="0" destOrd="0" presId="urn:microsoft.com/office/officeart/2008/layout/BendingPictureSemiTransparentText"/>
    <dgm:cxn modelId="{540875DA-9FF7-43AF-84D3-B4945AD02435}" srcId="{D87AF008-8AC4-40B5-AEAD-E767E8E8E614}" destId="{0EA89474-117C-4C01-92F2-0BA56FDEBDFF}" srcOrd="4" destOrd="0" parTransId="{6BFD8C2C-1FBE-434F-8FC6-3BE024525B7D}" sibTransId="{F6E5152D-C0F4-45C2-80B0-A5C8DC93C526}"/>
    <dgm:cxn modelId="{EEC97EB5-30CA-4828-B889-C425E0678BB0}" srcId="{D87AF008-8AC4-40B5-AEAD-E767E8E8E614}" destId="{FDC7BB55-8D2B-461F-9EC6-E8B2449ACA9D}" srcOrd="0" destOrd="0" parTransId="{A45307BB-65AD-476F-979F-6A12AC242443}" sibTransId="{64BF0EED-FE39-4747-8E13-BEF32F7C7434}"/>
    <dgm:cxn modelId="{4169E50C-4E0A-4708-B25E-D8D971F0F466}" type="presParOf" srcId="{C0F23284-ED7B-455C-AFEA-6EB5BFAB83D5}" destId="{FB2A023E-F025-4EF8-B21E-B62B552C5B75}" srcOrd="0" destOrd="0" presId="urn:microsoft.com/office/officeart/2008/layout/BendingPictureSemiTransparentText"/>
    <dgm:cxn modelId="{B18E0A2E-D959-4A90-AA65-82C18AA5D8E5}" type="presParOf" srcId="{FB2A023E-F025-4EF8-B21E-B62B552C5B75}" destId="{2B9DA56A-3CD5-496B-999A-4D94239E6D26}" srcOrd="0" destOrd="0" presId="urn:microsoft.com/office/officeart/2008/layout/BendingPictureSemiTransparentText"/>
    <dgm:cxn modelId="{B2D3A6DE-45A7-447F-BEE7-DA0374E8B52F}" type="presParOf" srcId="{FB2A023E-F025-4EF8-B21E-B62B552C5B75}" destId="{7AB3CF96-985A-4AB5-89D3-04E22B2A771E}" srcOrd="1" destOrd="0" presId="urn:microsoft.com/office/officeart/2008/layout/BendingPictureSemiTransparentText"/>
    <dgm:cxn modelId="{3D8DE759-CFDA-44DA-9486-DE9EB1DFCD4C}" type="presParOf" srcId="{C0F23284-ED7B-455C-AFEA-6EB5BFAB83D5}" destId="{027E27BD-DD84-4DE5-B64F-4D53FEC1FBCD}" srcOrd="1" destOrd="0" presId="urn:microsoft.com/office/officeart/2008/layout/BendingPictureSemiTransparentText"/>
    <dgm:cxn modelId="{DD243346-16BE-4D3B-9D6C-88B16591ADD1}" type="presParOf" srcId="{C0F23284-ED7B-455C-AFEA-6EB5BFAB83D5}" destId="{0E60AB9B-9C98-4FC8-84BC-834D57048C05}" srcOrd="2" destOrd="0" presId="urn:microsoft.com/office/officeart/2008/layout/BendingPictureSemiTransparentText"/>
    <dgm:cxn modelId="{11C8E3FD-B1CB-43F5-AFB9-83A4A7283C7F}" type="presParOf" srcId="{0E60AB9B-9C98-4FC8-84BC-834D57048C05}" destId="{B9F0D621-4FBE-4F19-B08E-2C437186DCDC}" srcOrd="0" destOrd="0" presId="urn:microsoft.com/office/officeart/2008/layout/BendingPictureSemiTransparentText"/>
    <dgm:cxn modelId="{E3DD2284-A8A4-4652-8609-B0CAEEA781B6}" type="presParOf" srcId="{0E60AB9B-9C98-4FC8-84BC-834D57048C05}" destId="{6925114E-3896-4836-8748-887FA6C19151}" srcOrd="1" destOrd="0" presId="urn:microsoft.com/office/officeart/2008/layout/BendingPictureSemiTransparentText"/>
    <dgm:cxn modelId="{963FC45D-28B6-4797-B51A-BB8B5846A141}" type="presParOf" srcId="{C0F23284-ED7B-455C-AFEA-6EB5BFAB83D5}" destId="{F4D557A7-C250-4FD5-B640-694A3C21939C}" srcOrd="3" destOrd="0" presId="urn:microsoft.com/office/officeart/2008/layout/BendingPictureSemiTransparentText"/>
    <dgm:cxn modelId="{088AF610-E86D-4586-8DD2-36196FFDAD92}" type="presParOf" srcId="{C0F23284-ED7B-455C-AFEA-6EB5BFAB83D5}" destId="{C1EA0008-3867-4B89-9CBE-5216D94B3438}" srcOrd="4" destOrd="0" presId="urn:microsoft.com/office/officeart/2008/layout/BendingPictureSemiTransparentText"/>
    <dgm:cxn modelId="{5AA46916-403A-4322-BB87-7CD8532D8EB0}" type="presParOf" srcId="{C1EA0008-3867-4B89-9CBE-5216D94B3438}" destId="{41C9C8B4-56EB-44A0-AC0A-0444D5FEF0AE}" srcOrd="0" destOrd="0" presId="urn:microsoft.com/office/officeart/2008/layout/BendingPictureSemiTransparentText"/>
    <dgm:cxn modelId="{EE28E72B-96E1-4857-B094-10EEE106EC94}" type="presParOf" srcId="{C1EA0008-3867-4B89-9CBE-5216D94B3438}" destId="{B56C0B26-9F52-4A3A-8DC9-1CEAA6A002FB}" srcOrd="1" destOrd="0" presId="urn:microsoft.com/office/officeart/2008/layout/BendingPictureSemiTransparentText"/>
    <dgm:cxn modelId="{CCF8590D-C22E-434C-8FC2-73C85481E03D}" type="presParOf" srcId="{C0F23284-ED7B-455C-AFEA-6EB5BFAB83D5}" destId="{7BED572C-2033-4B5D-954C-B7B3DCD9D9FB}" srcOrd="5" destOrd="0" presId="urn:microsoft.com/office/officeart/2008/layout/BendingPictureSemiTransparentText"/>
    <dgm:cxn modelId="{F89618D3-45D5-44CB-ABB3-38489C8E1D62}" type="presParOf" srcId="{C0F23284-ED7B-455C-AFEA-6EB5BFAB83D5}" destId="{1648DFDC-9301-48DB-BE02-17D583B01AC7}" srcOrd="6" destOrd="0" presId="urn:microsoft.com/office/officeart/2008/layout/BendingPictureSemiTransparentText"/>
    <dgm:cxn modelId="{92E160F8-935B-4C44-A1DE-9DD785D41A59}" type="presParOf" srcId="{1648DFDC-9301-48DB-BE02-17D583B01AC7}" destId="{D71E1EE4-295D-4310-B8FB-D747E46497C4}" srcOrd="0" destOrd="0" presId="urn:microsoft.com/office/officeart/2008/layout/BendingPictureSemiTransparentText"/>
    <dgm:cxn modelId="{0442BC00-B0FF-460A-8159-3DEC1269EAD7}" type="presParOf" srcId="{1648DFDC-9301-48DB-BE02-17D583B01AC7}" destId="{72204B3C-6207-47A4-8E88-A3589074B7EB}" srcOrd="1" destOrd="0" presId="urn:microsoft.com/office/officeart/2008/layout/BendingPictureSemiTransparentText"/>
    <dgm:cxn modelId="{12DEE731-06D5-4D78-A999-9B790D0FF497}" type="presParOf" srcId="{C0F23284-ED7B-455C-AFEA-6EB5BFAB83D5}" destId="{8D0D3551-4182-4229-925A-48BBFA3E0D25}" srcOrd="7" destOrd="0" presId="urn:microsoft.com/office/officeart/2008/layout/BendingPictureSemiTransparentText"/>
    <dgm:cxn modelId="{FD07D0AF-313C-4B78-A36E-669A1D62751C}" type="presParOf" srcId="{C0F23284-ED7B-455C-AFEA-6EB5BFAB83D5}" destId="{60D26F28-E779-4AD9-833A-FDED0089A29F}" srcOrd="8" destOrd="0" presId="urn:microsoft.com/office/officeart/2008/layout/BendingPictureSemiTransparentText"/>
    <dgm:cxn modelId="{3B30C902-9285-4EF1-AFB1-C6608F8D1901}" type="presParOf" srcId="{60D26F28-E779-4AD9-833A-FDED0089A29F}" destId="{17AB762A-C36E-4C0D-BC0D-35E6A175D455}" srcOrd="0" destOrd="0" presId="urn:microsoft.com/office/officeart/2008/layout/BendingPictureSemiTransparentText"/>
    <dgm:cxn modelId="{2C2DBD2B-5D52-4311-8EE0-839D713AC92D}" type="presParOf" srcId="{60D26F28-E779-4AD9-833A-FDED0089A29F}" destId="{E53BD6DA-DADC-4798-8321-3C4135BE7F1D}"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A7518E-2BB5-447B-AF06-56E153333BC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08242A-6A6A-4983-91CD-40EBB81538E5}">
      <dgm:prSet phldrT="[Text]" custT="1"/>
      <dgm:spPr/>
      <dgm:t>
        <a:bodyPr/>
        <a:lstStyle/>
        <a:p>
          <a:pPr marL="0" indent="0" algn="ctr"/>
          <a:r>
            <a:rPr lang="en-US" sz="1200">
              <a:latin typeface="+mn-lt"/>
              <a:cs typeface="Arial" panose="020B0604020202020204" pitchFamily="34" charset="0"/>
            </a:rPr>
            <a:t>2.  Significantly increase the number of M</a:t>
          </a:r>
          <a:r>
            <a:rPr lang="mi-NZ" sz="1200">
              <a:latin typeface="+mn-lt"/>
              <a:cs typeface="Arial" panose="020B0604020202020204" pitchFamily="34" charset="0"/>
            </a:rPr>
            <a:t>ā</a:t>
          </a:r>
          <a:r>
            <a:rPr lang="en-US" sz="1200">
              <a:latin typeface="+mn-lt"/>
              <a:cs typeface="Arial" panose="020B0604020202020204" pitchFamily="34" charset="0"/>
            </a:rPr>
            <a:t>ori businesses we work with in the primary industries</a:t>
          </a:r>
        </a:p>
      </dgm:t>
    </dgm:pt>
    <dgm:pt modelId="{CFE32000-3126-4112-81DE-95CA95958679}" type="parTrans" cxnId="{3C661984-7CA2-4E50-AAF1-51ECA7BEDA24}">
      <dgm:prSet/>
      <dgm:spPr/>
      <dgm:t>
        <a:bodyPr/>
        <a:lstStyle/>
        <a:p>
          <a:endParaRPr lang="en-US"/>
        </a:p>
      </dgm:t>
    </dgm:pt>
    <dgm:pt modelId="{1A58CCCF-7B9B-4987-A759-EF3F1F9AEE30}" type="sibTrans" cxnId="{3C661984-7CA2-4E50-AAF1-51ECA7BEDA24}">
      <dgm:prSet/>
      <dgm:spPr/>
      <dgm:t>
        <a:bodyPr/>
        <a:lstStyle/>
        <a:p>
          <a:endParaRPr lang="en-US"/>
        </a:p>
      </dgm:t>
    </dgm:pt>
    <dgm:pt modelId="{93F91163-D522-421A-A98B-73DFC1BC7597}">
      <dgm:prSet phldrT="[Text]" custT="1"/>
      <dgm:spPr/>
      <dgm:t>
        <a:bodyPr/>
        <a:lstStyle/>
        <a:p>
          <a:pPr marL="0" lvl="0" indent="0" algn="ctr" defTabSz="444500">
            <a:lnSpc>
              <a:spcPct val="90000"/>
            </a:lnSpc>
            <a:spcBef>
              <a:spcPct val="0"/>
            </a:spcBef>
            <a:spcAft>
              <a:spcPct val="35000"/>
            </a:spcAft>
            <a:buSzPts val="1050"/>
            <a:buFont typeface="+mj-lt"/>
            <a:buNone/>
          </a:pPr>
          <a:r>
            <a:rPr lang="en-NZ" sz="1200" kern="1200">
              <a:solidFill>
                <a:prstClr val="white"/>
              </a:solidFill>
              <a:latin typeface="+mn-lt"/>
              <a:ea typeface="+mn-ea"/>
              <a:cs typeface="Arial" panose="020B0604020202020204" pitchFamily="34" charset="0"/>
            </a:rPr>
            <a:t>4. Build the bicultural capability and capacity of Primary ITO</a:t>
          </a:r>
          <a:endParaRPr lang="en-US" sz="1200" kern="1200">
            <a:solidFill>
              <a:prstClr val="white"/>
            </a:solidFill>
            <a:latin typeface="+mn-lt"/>
            <a:ea typeface="+mn-ea"/>
            <a:cs typeface="Arial" panose="020B0604020202020204" pitchFamily="34" charset="0"/>
          </a:endParaRPr>
        </a:p>
      </dgm:t>
    </dgm:pt>
    <dgm:pt modelId="{507AF98B-1A5B-4C41-ABE9-AA4BD47AEE48}" type="parTrans" cxnId="{CDDD6FA0-A00A-47F4-B2AE-C2F8110DA3CA}">
      <dgm:prSet/>
      <dgm:spPr/>
      <dgm:t>
        <a:bodyPr/>
        <a:lstStyle/>
        <a:p>
          <a:endParaRPr lang="en-US"/>
        </a:p>
      </dgm:t>
    </dgm:pt>
    <dgm:pt modelId="{F1F15F7C-15BD-4788-B327-A820C6E6395B}" type="sibTrans" cxnId="{CDDD6FA0-A00A-47F4-B2AE-C2F8110DA3CA}">
      <dgm:prSet/>
      <dgm:spPr/>
      <dgm:t>
        <a:bodyPr/>
        <a:lstStyle/>
        <a:p>
          <a:endParaRPr lang="en-US"/>
        </a:p>
      </dgm:t>
    </dgm:pt>
    <dgm:pt modelId="{239F6044-6E4F-4C35-9638-3824AA6A3807}">
      <dgm:prSet phldrT="[Text]" custT="1"/>
      <dgm:spPr/>
      <dgm:t>
        <a:bodyPr lIns="468000"/>
        <a:lstStyle/>
        <a:p>
          <a:pPr algn="ctr">
            <a:buNone/>
          </a:pPr>
          <a:r>
            <a:rPr lang="en-NZ" sz="1200">
              <a:solidFill>
                <a:prstClr val="white"/>
              </a:solidFill>
              <a:latin typeface="+mn-lt"/>
              <a:ea typeface="+mn-ea"/>
              <a:cs typeface="Arial" panose="020B0604020202020204" pitchFamily="34" charset="0"/>
            </a:rPr>
            <a:t>1.  Provide strategic leadership across the primary industries to maximise impact and alignment in growing the Māori workforce</a:t>
          </a:r>
          <a:endParaRPr lang="en-US" sz="1200">
            <a:latin typeface="+mn-lt"/>
            <a:cs typeface="Arial" panose="020B0604020202020204" pitchFamily="34" charset="0"/>
          </a:endParaRPr>
        </a:p>
      </dgm:t>
    </dgm:pt>
    <dgm:pt modelId="{DA8A4211-D897-491E-B849-5E68ABF44ADE}" type="parTrans" cxnId="{B1DB4DCC-3C86-41CC-969C-94230725ED44}">
      <dgm:prSet/>
      <dgm:spPr/>
      <dgm:t>
        <a:bodyPr/>
        <a:lstStyle/>
        <a:p>
          <a:endParaRPr lang="en-US"/>
        </a:p>
      </dgm:t>
    </dgm:pt>
    <dgm:pt modelId="{F375577C-616E-4843-B419-9BC9A4DD5204}" type="sibTrans" cxnId="{B1DB4DCC-3C86-41CC-969C-94230725ED44}">
      <dgm:prSet/>
      <dgm:spPr/>
      <dgm:t>
        <a:bodyPr/>
        <a:lstStyle/>
        <a:p>
          <a:endParaRPr lang="en-US"/>
        </a:p>
      </dgm:t>
    </dgm:pt>
    <dgm:pt modelId="{B857F642-BAA8-4E6D-8C17-8C04225E6135}">
      <dgm:prSet phldrT="[Text]" custT="1"/>
      <dgm:spPr/>
      <dgm:t>
        <a:bodyPr/>
        <a:lstStyle/>
        <a:p>
          <a:pPr algn="ctr"/>
          <a:r>
            <a:rPr lang="en-US" sz="1200">
              <a:latin typeface="+mn-lt"/>
              <a:cs typeface="Arial" panose="020B0604020202020204" pitchFamily="34" charset="0"/>
            </a:rPr>
            <a:t>3. Attract, train &amp; retain more M</a:t>
          </a:r>
          <a:r>
            <a:rPr lang="mi-NZ" sz="1200">
              <a:latin typeface="+mn-lt"/>
              <a:cs typeface="Arial" panose="020B0604020202020204" pitchFamily="34" charset="0"/>
            </a:rPr>
            <a:t>āori at all levels within the primary industries</a:t>
          </a:r>
          <a:endParaRPr lang="en-US" sz="1200">
            <a:latin typeface="+mn-lt"/>
            <a:cs typeface="Arial" panose="020B0604020202020204" pitchFamily="34" charset="0"/>
          </a:endParaRPr>
        </a:p>
      </dgm:t>
    </dgm:pt>
    <dgm:pt modelId="{23DD333E-5AF3-4BEB-B044-C6C5ABD95706}" type="parTrans" cxnId="{4BFEE25C-731B-4AE4-AD0D-B71A7B6A747D}">
      <dgm:prSet/>
      <dgm:spPr/>
      <dgm:t>
        <a:bodyPr/>
        <a:lstStyle/>
        <a:p>
          <a:endParaRPr lang="en-US"/>
        </a:p>
      </dgm:t>
    </dgm:pt>
    <dgm:pt modelId="{BD34D55F-7A3A-4311-96F9-83CDB87F5FF1}" type="sibTrans" cxnId="{4BFEE25C-731B-4AE4-AD0D-B71A7B6A747D}">
      <dgm:prSet/>
      <dgm:spPr/>
      <dgm:t>
        <a:bodyPr/>
        <a:lstStyle/>
        <a:p>
          <a:endParaRPr lang="en-US"/>
        </a:p>
      </dgm:t>
    </dgm:pt>
    <dgm:pt modelId="{36F243F8-50FB-4028-B964-AC189979E4EE}" type="pres">
      <dgm:prSet presAssocID="{45A7518E-2BB5-447B-AF06-56E153333BCB}" presName="Name0" presStyleCnt="0">
        <dgm:presLayoutVars>
          <dgm:chMax val="7"/>
          <dgm:chPref val="7"/>
          <dgm:dir/>
        </dgm:presLayoutVars>
      </dgm:prSet>
      <dgm:spPr/>
      <dgm:t>
        <a:bodyPr/>
        <a:lstStyle/>
        <a:p>
          <a:endParaRPr lang="en-NZ"/>
        </a:p>
      </dgm:t>
    </dgm:pt>
    <dgm:pt modelId="{37A0CC71-DD28-42D6-927C-80FF99A56C59}" type="pres">
      <dgm:prSet presAssocID="{45A7518E-2BB5-447B-AF06-56E153333BCB}" presName="Name1" presStyleCnt="0"/>
      <dgm:spPr/>
    </dgm:pt>
    <dgm:pt modelId="{DFEF8758-A14C-4CE7-9E1D-C76D162E0B03}" type="pres">
      <dgm:prSet presAssocID="{45A7518E-2BB5-447B-AF06-56E153333BCB}" presName="cycle" presStyleCnt="0"/>
      <dgm:spPr/>
    </dgm:pt>
    <dgm:pt modelId="{8CFC5AE9-5287-478A-A011-01275FA46D85}" type="pres">
      <dgm:prSet presAssocID="{45A7518E-2BB5-447B-AF06-56E153333BCB}" presName="srcNode" presStyleLbl="node1" presStyleIdx="0" presStyleCnt="4"/>
      <dgm:spPr/>
    </dgm:pt>
    <dgm:pt modelId="{320A96B1-DF15-4A7E-B30D-473C102D0FE8}" type="pres">
      <dgm:prSet presAssocID="{45A7518E-2BB5-447B-AF06-56E153333BCB}" presName="conn" presStyleLbl="parChTrans1D2" presStyleIdx="0" presStyleCnt="1"/>
      <dgm:spPr/>
      <dgm:t>
        <a:bodyPr/>
        <a:lstStyle/>
        <a:p>
          <a:endParaRPr lang="en-NZ"/>
        </a:p>
      </dgm:t>
    </dgm:pt>
    <dgm:pt modelId="{F6895E79-8C22-4979-ABF5-35F9ABEC819A}" type="pres">
      <dgm:prSet presAssocID="{45A7518E-2BB5-447B-AF06-56E153333BCB}" presName="extraNode" presStyleLbl="node1" presStyleIdx="0" presStyleCnt="4"/>
      <dgm:spPr/>
    </dgm:pt>
    <dgm:pt modelId="{FACB74DB-2291-45C9-B217-2BE361AC9513}" type="pres">
      <dgm:prSet presAssocID="{45A7518E-2BB5-447B-AF06-56E153333BCB}" presName="dstNode" presStyleLbl="node1" presStyleIdx="0" presStyleCnt="4"/>
      <dgm:spPr/>
    </dgm:pt>
    <dgm:pt modelId="{DA3AEE2F-73FC-4E53-94B3-1BC6B5DBD561}" type="pres">
      <dgm:prSet presAssocID="{239F6044-6E4F-4C35-9638-3824AA6A3807}" presName="text_1" presStyleLbl="node1" presStyleIdx="0" presStyleCnt="4" custScaleY="121957">
        <dgm:presLayoutVars>
          <dgm:bulletEnabled val="1"/>
        </dgm:presLayoutVars>
      </dgm:prSet>
      <dgm:spPr/>
      <dgm:t>
        <a:bodyPr/>
        <a:lstStyle/>
        <a:p>
          <a:endParaRPr lang="en-NZ"/>
        </a:p>
      </dgm:t>
    </dgm:pt>
    <dgm:pt modelId="{B417EEF8-ABFF-499D-A14E-0BC676736601}" type="pres">
      <dgm:prSet presAssocID="{239F6044-6E4F-4C35-9638-3824AA6A3807}" presName="accent_1" presStyleCnt="0"/>
      <dgm:spPr/>
    </dgm:pt>
    <dgm:pt modelId="{634B5782-D7A3-422B-9A4E-CC1541F11663}" type="pres">
      <dgm:prSet presAssocID="{239F6044-6E4F-4C35-9638-3824AA6A3807}" presName="accentRepeatNode" presStyleLbl="solidFgAcc1" presStyleIdx="0" presStyleCnt="4" custScaleX="101114" custScaleY="101114"/>
      <dgm:spPr/>
    </dgm:pt>
    <dgm:pt modelId="{01605705-D3BC-4EC0-86D4-5EB92E6B0AB5}" type="pres">
      <dgm:prSet presAssocID="{2F08242A-6A6A-4983-91CD-40EBB81538E5}" presName="text_2" presStyleLbl="node1" presStyleIdx="1" presStyleCnt="4" custScaleY="121957">
        <dgm:presLayoutVars>
          <dgm:bulletEnabled val="1"/>
        </dgm:presLayoutVars>
      </dgm:prSet>
      <dgm:spPr/>
      <dgm:t>
        <a:bodyPr/>
        <a:lstStyle/>
        <a:p>
          <a:endParaRPr lang="en-NZ"/>
        </a:p>
      </dgm:t>
    </dgm:pt>
    <dgm:pt modelId="{14ECC772-4088-4119-A003-3A602569D9AA}" type="pres">
      <dgm:prSet presAssocID="{2F08242A-6A6A-4983-91CD-40EBB81538E5}" presName="accent_2" presStyleCnt="0"/>
      <dgm:spPr/>
    </dgm:pt>
    <dgm:pt modelId="{3F91D3F7-D7BF-472F-ABA5-B623C8B4E55E}" type="pres">
      <dgm:prSet presAssocID="{2F08242A-6A6A-4983-91CD-40EBB81538E5}" presName="accentRepeatNode" presStyleLbl="solidFgAcc1" presStyleIdx="1" presStyleCnt="4" custScaleX="101114" custScaleY="101114"/>
      <dgm:spPr/>
    </dgm:pt>
    <dgm:pt modelId="{70B7A474-7F7A-462F-AA67-85994084A7D3}" type="pres">
      <dgm:prSet presAssocID="{B857F642-BAA8-4E6D-8C17-8C04225E6135}" presName="text_3" presStyleLbl="node1" presStyleIdx="2" presStyleCnt="4" custScaleY="121957">
        <dgm:presLayoutVars>
          <dgm:bulletEnabled val="1"/>
        </dgm:presLayoutVars>
      </dgm:prSet>
      <dgm:spPr/>
      <dgm:t>
        <a:bodyPr/>
        <a:lstStyle/>
        <a:p>
          <a:endParaRPr lang="en-NZ"/>
        </a:p>
      </dgm:t>
    </dgm:pt>
    <dgm:pt modelId="{178726E1-AD5F-4FBF-8E5C-9C5E446DC0ED}" type="pres">
      <dgm:prSet presAssocID="{B857F642-BAA8-4E6D-8C17-8C04225E6135}" presName="accent_3" presStyleCnt="0"/>
      <dgm:spPr/>
    </dgm:pt>
    <dgm:pt modelId="{8A70C068-D6D2-4A3F-B422-124FDF8EA6BD}" type="pres">
      <dgm:prSet presAssocID="{B857F642-BAA8-4E6D-8C17-8C04225E6135}" presName="accentRepeatNode" presStyleLbl="solidFgAcc1" presStyleIdx="2" presStyleCnt="4" custScaleX="101114" custScaleY="101114"/>
      <dgm:spPr/>
    </dgm:pt>
    <dgm:pt modelId="{F1565C50-4593-4435-A01F-A31F2B15AD69}" type="pres">
      <dgm:prSet presAssocID="{93F91163-D522-421A-A98B-73DFC1BC7597}" presName="text_4" presStyleLbl="node1" presStyleIdx="3" presStyleCnt="4" custScaleY="121957">
        <dgm:presLayoutVars>
          <dgm:bulletEnabled val="1"/>
        </dgm:presLayoutVars>
      </dgm:prSet>
      <dgm:spPr/>
      <dgm:t>
        <a:bodyPr/>
        <a:lstStyle/>
        <a:p>
          <a:endParaRPr lang="en-NZ"/>
        </a:p>
      </dgm:t>
    </dgm:pt>
    <dgm:pt modelId="{A1878675-D428-4BB3-B341-E48640F7E80F}" type="pres">
      <dgm:prSet presAssocID="{93F91163-D522-421A-A98B-73DFC1BC7597}" presName="accent_4" presStyleCnt="0"/>
      <dgm:spPr/>
    </dgm:pt>
    <dgm:pt modelId="{F35928B5-9EDA-46CF-A8CD-63D57B82DCAF}" type="pres">
      <dgm:prSet presAssocID="{93F91163-D522-421A-A98B-73DFC1BC7597}" presName="accentRepeatNode" presStyleLbl="solidFgAcc1" presStyleIdx="3" presStyleCnt="4" custScaleX="101114" custScaleY="101114"/>
      <dgm:spPr/>
    </dgm:pt>
  </dgm:ptLst>
  <dgm:cxnLst>
    <dgm:cxn modelId="{C14B455E-D054-4E03-B2DD-9A48AEA18506}" type="presOf" srcId="{B857F642-BAA8-4E6D-8C17-8C04225E6135}" destId="{70B7A474-7F7A-462F-AA67-85994084A7D3}" srcOrd="0" destOrd="0" presId="urn:microsoft.com/office/officeart/2008/layout/VerticalCurvedList"/>
    <dgm:cxn modelId="{CDDD6FA0-A00A-47F4-B2AE-C2F8110DA3CA}" srcId="{45A7518E-2BB5-447B-AF06-56E153333BCB}" destId="{93F91163-D522-421A-A98B-73DFC1BC7597}" srcOrd="3" destOrd="0" parTransId="{507AF98B-1A5B-4C41-ABE9-AA4BD47AEE48}" sibTransId="{F1F15F7C-15BD-4788-B327-A820C6E6395B}"/>
    <dgm:cxn modelId="{F724C4A9-E887-4183-A45A-C68B05DB344E}" type="presOf" srcId="{45A7518E-2BB5-447B-AF06-56E153333BCB}" destId="{36F243F8-50FB-4028-B964-AC189979E4EE}" srcOrd="0" destOrd="0" presId="urn:microsoft.com/office/officeart/2008/layout/VerticalCurvedList"/>
    <dgm:cxn modelId="{88856BF5-1EFC-4C51-B8C9-EA7B0EB4F32D}" type="presOf" srcId="{239F6044-6E4F-4C35-9638-3824AA6A3807}" destId="{DA3AEE2F-73FC-4E53-94B3-1BC6B5DBD561}" srcOrd="0" destOrd="0" presId="urn:microsoft.com/office/officeart/2008/layout/VerticalCurvedList"/>
    <dgm:cxn modelId="{3C661984-7CA2-4E50-AAF1-51ECA7BEDA24}" srcId="{45A7518E-2BB5-447B-AF06-56E153333BCB}" destId="{2F08242A-6A6A-4983-91CD-40EBB81538E5}" srcOrd="1" destOrd="0" parTransId="{CFE32000-3126-4112-81DE-95CA95958679}" sibTransId="{1A58CCCF-7B9B-4987-A759-EF3F1F9AEE30}"/>
    <dgm:cxn modelId="{B1DB4DCC-3C86-41CC-969C-94230725ED44}" srcId="{45A7518E-2BB5-447B-AF06-56E153333BCB}" destId="{239F6044-6E4F-4C35-9638-3824AA6A3807}" srcOrd="0" destOrd="0" parTransId="{DA8A4211-D897-491E-B849-5E68ABF44ADE}" sibTransId="{F375577C-616E-4843-B419-9BC9A4DD5204}"/>
    <dgm:cxn modelId="{97EA67A0-F9A4-4610-9A1E-7A2F81EA6071}" type="presOf" srcId="{93F91163-D522-421A-A98B-73DFC1BC7597}" destId="{F1565C50-4593-4435-A01F-A31F2B15AD69}" srcOrd="0" destOrd="0" presId="urn:microsoft.com/office/officeart/2008/layout/VerticalCurvedList"/>
    <dgm:cxn modelId="{16A001AD-D4EB-4FFD-87AC-E4BF170D8C78}" type="presOf" srcId="{F375577C-616E-4843-B419-9BC9A4DD5204}" destId="{320A96B1-DF15-4A7E-B30D-473C102D0FE8}" srcOrd="0" destOrd="0" presId="urn:microsoft.com/office/officeart/2008/layout/VerticalCurvedList"/>
    <dgm:cxn modelId="{4BFEE25C-731B-4AE4-AD0D-B71A7B6A747D}" srcId="{45A7518E-2BB5-447B-AF06-56E153333BCB}" destId="{B857F642-BAA8-4E6D-8C17-8C04225E6135}" srcOrd="2" destOrd="0" parTransId="{23DD333E-5AF3-4BEB-B044-C6C5ABD95706}" sibTransId="{BD34D55F-7A3A-4311-96F9-83CDB87F5FF1}"/>
    <dgm:cxn modelId="{45925BEC-7B84-4B9E-A180-EC2B51E54AAC}" type="presOf" srcId="{2F08242A-6A6A-4983-91CD-40EBB81538E5}" destId="{01605705-D3BC-4EC0-86D4-5EB92E6B0AB5}" srcOrd="0" destOrd="0" presId="urn:microsoft.com/office/officeart/2008/layout/VerticalCurvedList"/>
    <dgm:cxn modelId="{956B5EA8-DF4F-414E-9AE5-13E946F1288B}" type="presParOf" srcId="{36F243F8-50FB-4028-B964-AC189979E4EE}" destId="{37A0CC71-DD28-42D6-927C-80FF99A56C59}" srcOrd="0" destOrd="0" presId="urn:microsoft.com/office/officeart/2008/layout/VerticalCurvedList"/>
    <dgm:cxn modelId="{B7B218BA-7084-40B0-8D96-421688B09F5C}" type="presParOf" srcId="{37A0CC71-DD28-42D6-927C-80FF99A56C59}" destId="{DFEF8758-A14C-4CE7-9E1D-C76D162E0B03}" srcOrd="0" destOrd="0" presId="urn:microsoft.com/office/officeart/2008/layout/VerticalCurvedList"/>
    <dgm:cxn modelId="{D6492F79-48D3-43F7-AA37-B6C9CA67CC02}" type="presParOf" srcId="{DFEF8758-A14C-4CE7-9E1D-C76D162E0B03}" destId="{8CFC5AE9-5287-478A-A011-01275FA46D85}" srcOrd="0" destOrd="0" presId="urn:microsoft.com/office/officeart/2008/layout/VerticalCurvedList"/>
    <dgm:cxn modelId="{854A304A-FD99-4A1B-A504-A4395FCE4445}" type="presParOf" srcId="{DFEF8758-A14C-4CE7-9E1D-C76D162E0B03}" destId="{320A96B1-DF15-4A7E-B30D-473C102D0FE8}" srcOrd="1" destOrd="0" presId="urn:microsoft.com/office/officeart/2008/layout/VerticalCurvedList"/>
    <dgm:cxn modelId="{EF94A58A-0D2C-4138-AF4F-B5B64BF459A7}" type="presParOf" srcId="{DFEF8758-A14C-4CE7-9E1D-C76D162E0B03}" destId="{F6895E79-8C22-4979-ABF5-35F9ABEC819A}" srcOrd="2" destOrd="0" presId="urn:microsoft.com/office/officeart/2008/layout/VerticalCurvedList"/>
    <dgm:cxn modelId="{3825A7FB-700E-4D91-BC2F-284F5836CCE6}" type="presParOf" srcId="{DFEF8758-A14C-4CE7-9E1D-C76D162E0B03}" destId="{FACB74DB-2291-45C9-B217-2BE361AC9513}" srcOrd="3" destOrd="0" presId="urn:microsoft.com/office/officeart/2008/layout/VerticalCurvedList"/>
    <dgm:cxn modelId="{F39F6FC9-1565-4D48-BB85-ABDBAFE64863}" type="presParOf" srcId="{37A0CC71-DD28-42D6-927C-80FF99A56C59}" destId="{DA3AEE2F-73FC-4E53-94B3-1BC6B5DBD561}" srcOrd="1" destOrd="0" presId="urn:microsoft.com/office/officeart/2008/layout/VerticalCurvedList"/>
    <dgm:cxn modelId="{39D0B877-B6F5-4C01-93B2-87F2EB4FA11C}" type="presParOf" srcId="{37A0CC71-DD28-42D6-927C-80FF99A56C59}" destId="{B417EEF8-ABFF-499D-A14E-0BC676736601}" srcOrd="2" destOrd="0" presId="urn:microsoft.com/office/officeart/2008/layout/VerticalCurvedList"/>
    <dgm:cxn modelId="{D49E931F-F1F4-43D9-93D1-2ABE1FA86056}" type="presParOf" srcId="{B417EEF8-ABFF-499D-A14E-0BC676736601}" destId="{634B5782-D7A3-422B-9A4E-CC1541F11663}" srcOrd="0" destOrd="0" presId="urn:microsoft.com/office/officeart/2008/layout/VerticalCurvedList"/>
    <dgm:cxn modelId="{818C7AD2-1BB0-4EC4-A36E-B2B5712C95EA}" type="presParOf" srcId="{37A0CC71-DD28-42D6-927C-80FF99A56C59}" destId="{01605705-D3BC-4EC0-86D4-5EB92E6B0AB5}" srcOrd="3" destOrd="0" presId="urn:microsoft.com/office/officeart/2008/layout/VerticalCurvedList"/>
    <dgm:cxn modelId="{7E28CD12-7FCF-46B3-B028-6F0CA32952A3}" type="presParOf" srcId="{37A0CC71-DD28-42D6-927C-80FF99A56C59}" destId="{14ECC772-4088-4119-A003-3A602569D9AA}" srcOrd="4" destOrd="0" presId="urn:microsoft.com/office/officeart/2008/layout/VerticalCurvedList"/>
    <dgm:cxn modelId="{E6D594AE-3B58-437D-A695-1CA15520474D}" type="presParOf" srcId="{14ECC772-4088-4119-A003-3A602569D9AA}" destId="{3F91D3F7-D7BF-472F-ABA5-B623C8B4E55E}" srcOrd="0" destOrd="0" presId="urn:microsoft.com/office/officeart/2008/layout/VerticalCurvedList"/>
    <dgm:cxn modelId="{46A1D451-74EC-4D07-8812-DBA254A4AC07}" type="presParOf" srcId="{37A0CC71-DD28-42D6-927C-80FF99A56C59}" destId="{70B7A474-7F7A-462F-AA67-85994084A7D3}" srcOrd="5" destOrd="0" presId="urn:microsoft.com/office/officeart/2008/layout/VerticalCurvedList"/>
    <dgm:cxn modelId="{53D485DD-3340-47F7-9FE0-EF05AEC6DDA1}" type="presParOf" srcId="{37A0CC71-DD28-42D6-927C-80FF99A56C59}" destId="{178726E1-AD5F-4FBF-8E5C-9C5E446DC0ED}" srcOrd="6" destOrd="0" presId="urn:microsoft.com/office/officeart/2008/layout/VerticalCurvedList"/>
    <dgm:cxn modelId="{60FDA010-5A6B-40DA-A539-715B28F39B34}" type="presParOf" srcId="{178726E1-AD5F-4FBF-8E5C-9C5E446DC0ED}" destId="{8A70C068-D6D2-4A3F-B422-124FDF8EA6BD}" srcOrd="0" destOrd="0" presId="urn:microsoft.com/office/officeart/2008/layout/VerticalCurvedList"/>
    <dgm:cxn modelId="{7BF64EC8-699B-41EB-B3D9-67A95CEBA7EC}" type="presParOf" srcId="{37A0CC71-DD28-42D6-927C-80FF99A56C59}" destId="{F1565C50-4593-4435-A01F-A31F2B15AD69}" srcOrd="7" destOrd="0" presId="urn:microsoft.com/office/officeart/2008/layout/VerticalCurvedList"/>
    <dgm:cxn modelId="{2E79FAAF-8529-45FC-B90B-B70A6D9160F8}" type="presParOf" srcId="{37A0CC71-DD28-42D6-927C-80FF99A56C59}" destId="{A1878675-D428-4BB3-B341-E48640F7E80F}" srcOrd="8" destOrd="0" presId="urn:microsoft.com/office/officeart/2008/layout/VerticalCurvedList"/>
    <dgm:cxn modelId="{84E28938-CB81-4392-800C-D2B5F295713C}" type="presParOf" srcId="{A1878675-D428-4BB3-B341-E48640F7E80F}" destId="{F35928B5-9EDA-46CF-A8CD-63D57B82DCA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F5C960-1B1F-4593-BC47-B0D12745AC88}" type="doc">
      <dgm:prSet loTypeId="urn:microsoft.com/office/officeart/2005/8/layout/chevron1" loCatId="process" qsTypeId="urn:microsoft.com/office/officeart/2005/8/quickstyle/simple2" qsCatId="simple" csTypeId="urn:microsoft.com/office/officeart/2005/8/colors/colorful1" csCatId="colorful" phldr="1"/>
      <dgm:spPr/>
      <dgm:t>
        <a:bodyPr/>
        <a:lstStyle/>
        <a:p>
          <a:endParaRPr lang="en-US"/>
        </a:p>
      </dgm:t>
    </dgm:pt>
    <dgm:pt modelId="{247AF3EB-B34F-4492-AF66-5865A8CCAFCD}">
      <dgm:prSet phldrT="[Text]" custT="1"/>
      <dgm:spPr/>
      <dgm:t>
        <a:bodyPr/>
        <a:lstStyle/>
        <a:p>
          <a:r>
            <a:rPr lang="en-US" sz="1400"/>
            <a:t>Pre-work</a:t>
          </a:r>
        </a:p>
      </dgm:t>
    </dgm:pt>
    <dgm:pt modelId="{F0170B77-D8B3-45D3-B140-E7DF02C23C8F}" type="parTrans" cxnId="{2A852A76-849E-4C5C-A3A8-7C03095CA23B}">
      <dgm:prSet/>
      <dgm:spPr/>
      <dgm:t>
        <a:bodyPr/>
        <a:lstStyle/>
        <a:p>
          <a:endParaRPr lang="en-US"/>
        </a:p>
      </dgm:t>
    </dgm:pt>
    <dgm:pt modelId="{F600A341-B9B4-46FA-9C04-19B1D57C911D}" type="sibTrans" cxnId="{2A852A76-849E-4C5C-A3A8-7C03095CA23B}">
      <dgm:prSet/>
      <dgm:spPr/>
      <dgm:t>
        <a:bodyPr/>
        <a:lstStyle/>
        <a:p>
          <a:endParaRPr lang="en-US"/>
        </a:p>
      </dgm:t>
    </dgm:pt>
    <dgm:pt modelId="{1B8D8B79-D486-433D-AD2C-55C988F24634}">
      <dgm:prSet phldrT="[Text]" custT="1"/>
      <dgm:spPr/>
      <dgm:t>
        <a:bodyPr/>
        <a:lstStyle/>
        <a:p>
          <a:r>
            <a:rPr lang="en-US" sz="1400"/>
            <a:t>Entry-level</a:t>
          </a:r>
        </a:p>
      </dgm:t>
    </dgm:pt>
    <dgm:pt modelId="{55D38E93-A5F5-43FD-92FD-0482DD01603A}" type="parTrans" cxnId="{C7CF6168-91C9-41A6-BCA2-6CE8852EB7DF}">
      <dgm:prSet/>
      <dgm:spPr/>
      <dgm:t>
        <a:bodyPr/>
        <a:lstStyle/>
        <a:p>
          <a:endParaRPr lang="en-US"/>
        </a:p>
      </dgm:t>
    </dgm:pt>
    <dgm:pt modelId="{BCE4B2FF-4DC0-42C1-9087-4EE9330A46ED}" type="sibTrans" cxnId="{C7CF6168-91C9-41A6-BCA2-6CE8852EB7DF}">
      <dgm:prSet/>
      <dgm:spPr/>
      <dgm:t>
        <a:bodyPr/>
        <a:lstStyle/>
        <a:p>
          <a:endParaRPr lang="en-US"/>
        </a:p>
      </dgm:t>
    </dgm:pt>
    <dgm:pt modelId="{117B5654-7791-4E93-8DE0-D84E2525847D}">
      <dgm:prSet phldrT="[Text]" custT="1"/>
      <dgm:spPr>
        <a:solidFill>
          <a:schemeClr val="accent1"/>
        </a:solidFill>
      </dgm:spPr>
      <dgm:t>
        <a:bodyPr/>
        <a:lstStyle/>
        <a:p>
          <a:r>
            <a:rPr lang="en-US" sz="1400"/>
            <a:t>Mid-career</a:t>
          </a:r>
        </a:p>
      </dgm:t>
    </dgm:pt>
    <dgm:pt modelId="{6FEF2CB7-F6CB-4BD8-83DF-5838E5629309}" type="parTrans" cxnId="{2F93F6B9-80E0-41D3-B4AF-7B36A258389F}">
      <dgm:prSet/>
      <dgm:spPr/>
      <dgm:t>
        <a:bodyPr/>
        <a:lstStyle/>
        <a:p>
          <a:endParaRPr lang="en-US"/>
        </a:p>
      </dgm:t>
    </dgm:pt>
    <dgm:pt modelId="{F4BBD506-2961-4088-ADB2-4BE06A9361C5}" type="sibTrans" cxnId="{2F93F6B9-80E0-41D3-B4AF-7B36A258389F}">
      <dgm:prSet/>
      <dgm:spPr/>
      <dgm:t>
        <a:bodyPr/>
        <a:lstStyle/>
        <a:p>
          <a:endParaRPr lang="en-US"/>
        </a:p>
      </dgm:t>
    </dgm:pt>
    <dgm:pt modelId="{9EC67FBB-C00A-4A96-A711-90AF8F60F0D0}">
      <dgm:prSet phldrT="[Text]" custT="1"/>
      <dgm:spPr>
        <a:solidFill>
          <a:schemeClr val="accent2">
            <a:lumMod val="60000"/>
            <a:lumOff val="40000"/>
          </a:schemeClr>
        </a:solidFill>
      </dgm:spPr>
      <dgm:t>
        <a:bodyPr/>
        <a:lstStyle/>
        <a:p>
          <a:r>
            <a:rPr lang="en-US" sz="1400"/>
            <a:t>Senior management</a:t>
          </a:r>
        </a:p>
      </dgm:t>
    </dgm:pt>
    <dgm:pt modelId="{2B2EA552-FD32-4E63-A797-A6578A1D29FC}" type="parTrans" cxnId="{4CCD279B-C5E0-416E-B6C3-CB4F3D48B87D}">
      <dgm:prSet/>
      <dgm:spPr/>
      <dgm:t>
        <a:bodyPr/>
        <a:lstStyle/>
        <a:p>
          <a:endParaRPr lang="en-US"/>
        </a:p>
      </dgm:t>
    </dgm:pt>
    <dgm:pt modelId="{11025501-006B-4520-A5E8-3A76A88F5619}" type="sibTrans" cxnId="{4CCD279B-C5E0-416E-B6C3-CB4F3D48B87D}">
      <dgm:prSet/>
      <dgm:spPr/>
      <dgm:t>
        <a:bodyPr/>
        <a:lstStyle/>
        <a:p>
          <a:endParaRPr lang="en-US"/>
        </a:p>
      </dgm:t>
    </dgm:pt>
    <dgm:pt modelId="{A17D16A7-4A46-443E-96B3-0FE98A173F1B}" type="pres">
      <dgm:prSet presAssocID="{BDF5C960-1B1F-4593-BC47-B0D12745AC88}" presName="Name0" presStyleCnt="0">
        <dgm:presLayoutVars>
          <dgm:dir/>
          <dgm:animLvl val="lvl"/>
          <dgm:resizeHandles val="exact"/>
        </dgm:presLayoutVars>
      </dgm:prSet>
      <dgm:spPr/>
      <dgm:t>
        <a:bodyPr/>
        <a:lstStyle/>
        <a:p>
          <a:endParaRPr lang="en-NZ"/>
        </a:p>
      </dgm:t>
    </dgm:pt>
    <dgm:pt modelId="{AF7A9212-4B7F-40DC-AF74-604FB4389825}" type="pres">
      <dgm:prSet presAssocID="{247AF3EB-B34F-4492-AF66-5865A8CCAFCD}" presName="parTxOnly" presStyleLbl="node1" presStyleIdx="0" presStyleCnt="4">
        <dgm:presLayoutVars>
          <dgm:chMax val="0"/>
          <dgm:chPref val="0"/>
          <dgm:bulletEnabled val="1"/>
        </dgm:presLayoutVars>
      </dgm:prSet>
      <dgm:spPr/>
      <dgm:t>
        <a:bodyPr/>
        <a:lstStyle/>
        <a:p>
          <a:endParaRPr lang="en-NZ"/>
        </a:p>
      </dgm:t>
    </dgm:pt>
    <dgm:pt modelId="{F725CFC2-83D6-4B57-92EA-13BAC87C59DA}" type="pres">
      <dgm:prSet presAssocID="{F600A341-B9B4-46FA-9C04-19B1D57C911D}" presName="parTxOnlySpace" presStyleCnt="0"/>
      <dgm:spPr/>
    </dgm:pt>
    <dgm:pt modelId="{920720A5-786E-4865-AF01-4B4C2B6B728C}" type="pres">
      <dgm:prSet presAssocID="{1B8D8B79-D486-433D-AD2C-55C988F24634}" presName="parTxOnly" presStyleLbl="node1" presStyleIdx="1" presStyleCnt="4">
        <dgm:presLayoutVars>
          <dgm:chMax val="0"/>
          <dgm:chPref val="0"/>
          <dgm:bulletEnabled val="1"/>
        </dgm:presLayoutVars>
      </dgm:prSet>
      <dgm:spPr/>
      <dgm:t>
        <a:bodyPr/>
        <a:lstStyle/>
        <a:p>
          <a:endParaRPr lang="en-NZ"/>
        </a:p>
      </dgm:t>
    </dgm:pt>
    <dgm:pt modelId="{50516503-B0C9-4899-9047-6878035ACBE8}" type="pres">
      <dgm:prSet presAssocID="{BCE4B2FF-4DC0-42C1-9087-4EE9330A46ED}" presName="parTxOnlySpace" presStyleCnt="0"/>
      <dgm:spPr/>
    </dgm:pt>
    <dgm:pt modelId="{82F51BDE-1790-47A5-BB05-BA7CEE67D22C}" type="pres">
      <dgm:prSet presAssocID="{117B5654-7791-4E93-8DE0-D84E2525847D}" presName="parTxOnly" presStyleLbl="node1" presStyleIdx="2" presStyleCnt="4">
        <dgm:presLayoutVars>
          <dgm:chMax val="0"/>
          <dgm:chPref val="0"/>
          <dgm:bulletEnabled val="1"/>
        </dgm:presLayoutVars>
      </dgm:prSet>
      <dgm:spPr/>
      <dgm:t>
        <a:bodyPr/>
        <a:lstStyle/>
        <a:p>
          <a:endParaRPr lang="en-NZ"/>
        </a:p>
      </dgm:t>
    </dgm:pt>
    <dgm:pt modelId="{A27B8A36-8E8D-4DDE-993B-823BE0FE56BC}" type="pres">
      <dgm:prSet presAssocID="{F4BBD506-2961-4088-ADB2-4BE06A9361C5}" presName="parTxOnlySpace" presStyleCnt="0"/>
      <dgm:spPr/>
    </dgm:pt>
    <dgm:pt modelId="{B1236F87-F4AB-4662-A40D-75B6EA89E2FF}" type="pres">
      <dgm:prSet presAssocID="{9EC67FBB-C00A-4A96-A711-90AF8F60F0D0}" presName="parTxOnly" presStyleLbl="node1" presStyleIdx="3" presStyleCnt="4">
        <dgm:presLayoutVars>
          <dgm:chMax val="0"/>
          <dgm:chPref val="0"/>
          <dgm:bulletEnabled val="1"/>
        </dgm:presLayoutVars>
      </dgm:prSet>
      <dgm:spPr/>
      <dgm:t>
        <a:bodyPr/>
        <a:lstStyle/>
        <a:p>
          <a:endParaRPr lang="en-NZ"/>
        </a:p>
      </dgm:t>
    </dgm:pt>
  </dgm:ptLst>
  <dgm:cxnLst>
    <dgm:cxn modelId="{76C3A2D8-22B1-477B-833E-626DF1D763F1}" type="presOf" srcId="{247AF3EB-B34F-4492-AF66-5865A8CCAFCD}" destId="{AF7A9212-4B7F-40DC-AF74-604FB4389825}" srcOrd="0" destOrd="0" presId="urn:microsoft.com/office/officeart/2005/8/layout/chevron1"/>
    <dgm:cxn modelId="{2F93F6B9-80E0-41D3-B4AF-7B36A258389F}" srcId="{BDF5C960-1B1F-4593-BC47-B0D12745AC88}" destId="{117B5654-7791-4E93-8DE0-D84E2525847D}" srcOrd="2" destOrd="0" parTransId="{6FEF2CB7-F6CB-4BD8-83DF-5838E5629309}" sibTransId="{F4BBD506-2961-4088-ADB2-4BE06A9361C5}"/>
    <dgm:cxn modelId="{1AB449A5-5592-457A-A2F2-E5109BB2C51E}" type="presOf" srcId="{117B5654-7791-4E93-8DE0-D84E2525847D}" destId="{82F51BDE-1790-47A5-BB05-BA7CEE67D22C}" srcOrd="0" destOrd="0" presId="urn:microsoft.com/office/officeart/2005/8/layout/chevron1"/>
    <dgm:cxn modelId="{44DCD4BA-109F-46A5-AFAA-3D6D07B66685}" type="presOf" srcId="{BDF5C960-1B1F-4593-BC47-B0D12745AC88}" destId="{A17D16A7-4A46-443E-96B3-0FE98A173F1B}" srcOrd="0" destOrd="0" presId="urn:microsoft.com/office/officeart/2005/8/layout/chevron1"/>
    <dgm:cxn modelId="{2A852A76-849E-4C5C-A3A8-7C03095CA23B}" srcId="{BDF5C960-1B1F-4593-BC47-B0D12745AC88}" destId="{247AF3EB-B34F-4492-AF66-5865A8CCAFCD}" srcOrd="0" destOrd="0" parTransId="{F0170B77-D8B3-45D3-B140-E7DF02C23C8F}" sibTransId="{F600A341-B9B4-46FA-9C04-19B1D57C911D}"/>
    <dgm:cxn modelId="{C7CF6168-91C9-41A6-BCA2-6CE8852EB7DF}" srcId="{BDF5C960-1B1F-4593-BC47-B0D12745AC88}" destId="{1B8D8B79-D486-433D-AD2C-55C988F24634}" srcOrd="1" destOrd="0" parTransId="{55D38E93-A5F5-43FD-92FD-0482DD01603A}" sibTransId="{BCE4B2FF-4DC0-42C1-9087-4EE9330A46ED}"/>
    <dgm:cxn modelId="{9DC0BA00-5F07-4D6B-A495-14A52EFDBBEB}" type="presOf" srcId="{1B8D8B79-D486-433D-AD2C-55C988F24634}" destId="{920720A5-786E-4865-AF01-4B4C2B6B728C}" srcOrd="0" destOrd="0" presId="urn:microsoft.com/office/officeart/2005/8/layout/chevron1"/>
    <dgm:cxn modelId="{FAF8D990-844D-4179-911D-1E52771A5100}" type="presOf" srcId="{9EC67FBB-C00A-4A96-A711-90AF8F60F0D0}" destId="{B1236F87-F4AB-4662-A40D-75B6EA89E2FF}" srcOrd="0" destOrd="0" presId="urn:microsoft.com/office/officeart/2005/8/layout/chevron1"/>
    <dgm:cxn modelId="{4CCD279B-C5E0-416E-B6C3-CB4F3D48B87D}" srcId="{BDF5C960-1B1F-4593-BC47-B0D12745AC88}" destId="{9EC67FBB-C00A-4A96-A711-90AF8F60F0D0}" srcOrd="3" destOrd="0" parTransId="{2B2EA552-FD32-4E63-A797-A6578A1D29FC}" sibTransId="{11025501-006B-4520-A5E8-3A76A88F5619}"/>
    <dgm:cxn modelId="{499A5B5B-1A12-459E-B519-A002028C8FB8}" type="presParOf" srcId="{A17D16A7-4A46-443E-96B3-0FE98A173F1B}" destId="{AF7A9212-4B7F-40DC-AF74-604FB4389825}" srcOrd="0" destOrd="0" presId="urn:microsoft.com/office/officeart/2005/8/layout/chevron1"/>
    <dgm:cxn modelId="{8BABDC88-40A7-44F7-A59A-DA2007EC5904}" type="presParOf" srcId="{A17D16A7-4A46-443E-96B3-0FE98A173F1B}" destId="{F725CFC2-83D6-4B57-92EA-13BAC87C59DA}" srcOrd="1" destOrd="0" presId="urn:microsoft.com/office/officeart/2005/8/layout/chevron1"/>
    <dgm:cxn modelId="{D80CB82F-5C2D-43A1-916F-CC9CDB38FC27}" type="presParOf" srcId="{A17D16A7-4A46-443E-96B3-0FE98A173F1B}" destId="{920720A5-786E-4865-AF01-4B4C2B6B728C}" srcOrd="2" destOrd="0" presId="urn:microsoft.com/office/officeart/2005/8/layout/chevron1"/>
    <dgm:cxn modelId="{C316AA8A-D493-4701-830D-5288A581468A}" type="presParOf" srcId="{A17D16A7-4A46-443E-96B3-0FE98A173F1B}" destId="{50516503-B0C9-4899-9047-6878035ACBE8}" srcOrd="3" destOrd="0" presId="urn:microsoft.com/office/officeart/2005/8/layout/chevron1"/>
    <dgm:cxn modelId="{A9FA794F-246B-4159-9FE4-35584166B5E7}" type="presParOf" srcId="{A17D16A7-4A46-443E-96B3-0FE98A173F1B}" destId="{82F51BDE-1790-47A5-BB05-BA7CEE67D22C}" srcOrd="4" destOrd="0" presId="urn:microsoft.com/office/officeart/2005/8/layout/chevron1"/>
    <dgm:cxn modelId="{A7E380C1-F42E-47C7-A826-6AD2786B690E}" type="presParOf" srcId="{A17D16A7-4A46-443E-96B3-0FE98A173F1B}" destId="{A27B8A36-8E8D-4DDE-993B-823BE0FE56BC}" srcOrd="5" destOrd="0" presId="urn:microsoft.com/office/officeart/2005/8/layout/chevron1"/>
    <dgm:cxn modelId="{A8819F0E-25A8-4098-A078-A5BE1F9FEC7C}" type="presParOf" srcId="{A17D16A7-4A46-443E-96B3-0FE98A173F1B}" destId="{B1236F87-F4AB-4662-A40D-75B6EA89E2F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4AB6B6-D337-4181-A3BE-91B69FD367C0}"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6EB476F7-0979-48A8-9B2C-89E4301F3FE2}">
      <dgm:prSet phldrT="[Text]" custT="1"/>
      <dgm:spPr/>
      <dgm:t>
        <a:bodyPr/>
        <a:lstStyle/>
        <a:p>
          <a:pPr>
            <a:buNone/>
          </a:pPr>
          <a:r>
            <a:rPr lang="en-US" sz="2800"/>
            <a:t>3 KEY AREAS</a:t>
          </a:r>
        </a:p>
      </dgm:t>
    </dgm:pt>
    <dgm:pt modelId="{6323E767-B3E9-4FBA-A37F-B5BEFA610FA4}" type="parTrans" cxnId="{C532658C-8202-4B18-8C3C-A1DD1D4F5238}">
      <dgm:prSet/>
      <dgm:spPr/>
      <dgm:t>
        <a:bodyPr/>
        <a:lstStyle/>
        <a:p>
          <a:endParaRPr lang="en-US"/>
        </a:p>
      </dgm:t>
    </dgm:pt>
    <dgm:pt modelId="{23112192-5EB9-4D8A-A2B2-D327B8F7435A}" type="sibTrans" cxnId="{C532658C-8202-4B18-8C3C-A1DD1D4F5238}">
      <dgm:prSet/>
      <dgm:spPr/>
      <dgm:t>
        <a:bodyPr/>
        <a:lstStyle/>
        <a:p>
          <a:endParaRPr lang="en-US"/>
        </a:p>
      </dgm:t>
    </dgm:pt>
    <dgm:pt modelId="{A18798E8-7738-4461-91A4-22232C118604}">
      <dgm:prSet phldrT="[Text]" custT="1"/>
      <dgm:spPr/>
      <dgm:t>
        <a:bodyPr/>
        <a:lstStyle/>
        <a:p>
          <a:pPr>
            <a:buNone/>
          </a:pPr>
          <a:r>
            <a:rPr lang="en-US" sz="1600"/>
            <a:t>Depth &amp; development of the M</a:t>
          </a:r>
          <a:r>
            <a:rPr lang="mi-NZ" sz="1600"/>
            <a:t>ā</a:t>
          </a:r>
          <a:r>
            <a:rPr lang="en-US" sz="1600"/>
            <a:t>ori talent pool</a:t>
          </a:r>
        </a:p>
      </dgm:t>
    </dgm:pt>
    <dgm:pt modelId="{B3173E9A-08A8-40E8-9833-1D3A72EEBCB7}" type="sibTrans" cxnId="{D8294555-0E73-4463-8C81-6AF7819649E8}">
      <dgm:prSet/>
      <dgm:spPr/>
      <dgm:t>
        <a:bodyPr/>
        <a:lstStyle/>
        <a:p>
          <a:endParaRPr lang="en-US"/>
        </a:p>
      </dgm:t>
    </dgm:pt>
    <dgm:pt modelId="{EB3FFADD-2EFC-4D65-B2D2-FF2C443045D2}" type="parTrans" cxnId="{D8294555-0E73-4463-8C81-6AF7819649E8}">
      <dgm:prSet/>
      <dgm:spPr/>
      <dgm:t>
        <a:bodyPr/>
        <a:lstStyle/>
        <a:p>
          <a:endParaRPr lang="en-US"/>
        </a:p>
      </dgm:t>
    </dgm:pt>
    <dgm:pt modelId="{76FB93BB-FC76-4604-A67D-2733A923127D}">
      <dgm:prSet phldrT="[Text]" custT="1"/>
      <dgm:spPr/>
      <dgm:t>
        <a:bodyPr/>
        <a:lstStyle/>
        <a:p>
          <a:pPr>
            <a:buNone/>
          </a:pPr>
          <a:r>
            <a:rPr lang="en-US" sz="1600"/>
            <a:t>Recruiting &amp; attracting Māori talent</a:t>
          </a:r>
        </a:p>
      </dgm:t>
    </dgm:pt>
    <dgm:pt modelId="{6CD58158-0830-4BDF-B1E8-276173397EAD}" type="parTrans" cxnId="{50EF5C0A-F5B0-4806-878B-0B95596EDE6C}">
      <dgm:prSet/>
      <dgm:spPr/>
      <dgm:t>
        <a:bodyPr/>
        <a:lstStyle/>
        <a:p>
          <a:endParaRPr lang="en-US"/>
        </a:p>
      </dgm:t>
    </dgm:pt>
    <dgm:pt modelId="{937682BD-622F-4DF8-AC2F-1FE86076E15F}" type="sibTrans" cxnId="{50EF5C0A-F5B0-4806-878B-0B95596EDE6C}">
      <dgm:prSet/>
      <dgm:spPr/>
      <dgm:t>
        <a:bodyPr/>
        <a:lstStyle/>
        <a:p>
          <a:endParaRPr lang="en-US"/>
        </a:p>
      </dgm:t>
    </dgm:pt>
    <dgm:pt modelId="{621B9977-E851-42AD-B0B2-16A005C915A7}">
      <dgm:prSet phldrT="[Text]" custT="1"/>
      <dgm:spPr/>
      <dgm:t>
        <a:bodyPr/>
        <a:lstStyle/>
        <a:p>
          <a:pPr>
            <a:buNone/>
          </a:pPr>
          <a:r>
            <a:rPr lang="en-US" sz="1600"/>
            <a:t>Retaining Māori talent (and the impact of organisational culture)</a:t>
          </a:r>
        </a:p>
      </dgm:t>
    </dgm:pt>
    <dgm:pt modelId="{A850E41B-DAB0-4FC9-B0E8-D4C40DA76E6A}" type="parTrans" cxnId="{55E0A8D1-E95D-49A0-A2EF-3DB5B1286630}">
      <dgm:prSet/>
      <dgm:spPr/>
      <dgm:t>
        <a:bodyPr/>
        <a:lstStyle/>
        <a:p>
          <a:endParaRPr lang="en-US"/>
        </a:p>
      </dgm:t>
    </dgm:pt>
    <dgm:pt modelId="{F411CD3F-29F3-4136-8D98-AF1E9CD5675C}" type="sibTrans" cxnId="{55E0A8D1-E95D-49A0-A2EF-3DB5B1286630}">
      <dgm:prSet/>
      <dgm:spPr/>
      <dgm:t>
        <a:bodyPr/>
        <a:lstStyle/>
        <a:p>
          <a:endParaRPr lang="en-US"/>
        </a:p>
      </dgm:t>
    </dgm:pt>
    <dgm:pt modelId="{D2CB8BC0-3C25-4036-BD1A-DB5DF8159E12}" type="pres">
      <dgm:prSet presAssocID="{834AB6B6-D337-4181-A3BE-91B69FD367C0}" presName="Name0" presStyleCnt="0">
        <dgm:presLayoutVars>
          <dgm:chMax val="7"/>
          <dgm:dir/>
          <dgm:animOne val="branch"/>
        </dgm:presLayoutVars>
      </dgm:prSet>
      <dgm:spPr/>
      <dgm:t>
        <a:bodyPr/>
        <a:lstStyle/>
        <a:p>
          <a:endParaRPr lang="en-NZ"/>
        </a:p>
      </dgm:t>
    </dgm:pt>
    <dgm:pt modelId="{6C799347-B3D9-4799-ADB7-C3A94FF9529F}" type="pres">
      <dgm:prSet presAssocID="{6EB476F7-0979-48A8-9B2C-89E4301F3FE2}" presName="parTx1" presStyleLbl="node1" presStyleIdx="0" presStyleCnt="1"/>
      <dgm:spPr/>
      <dgm:t>
        <a:bodyPr/>
        <a:lstStyle/>
        <a:p>
          <a:endParaRPr lang="en-NZ"/>
        </a:p>
      </dgm:t>
    </dgm:pt>
    <dgm:pt modelId="{5AAFB2F6-E671-4D06-84DD-E7CFED698188}" type="pres">
      <dgm:prSet presAssocID="{6EB476F7-0979-48A8-9B2C-89E4301F3FE2}" presName="spPre1" presStyleCnt="0"/>
      <dgm:spPr/>
    </dgm:pt>
    <dgm:pt modelId="{C484F338-52BC-4FEA-A0B0-9E745311717E}" type="pres">
      <dgm:prSet presAssocID="{6EB476F7-0979-48A8-9B2C-89E4301F3FE2}" presName="chLin1" presStyleCnt="0"/>
      <dgm:spPr/>
    </dgm:pt>
    <dgm:pt modelId="{2552204A-7694-4A74-BD38-05CEE1405443}" type="pres">
      <dgm:prSet presAssocID="{EB3FFADD-2EFC-4D65-B2D2-FF2C443045D2}" presName="Name11" presStyleLbl="parChTrans1D1" presStyleIdx="0" presStyleCnt="6"/>
      <dgm:spPr/>
    </dgm:pt>
    <dgm:pt modelId="{82702EE8-5C96-4A01-B6F5-74A045F11ACA}" type="pres">
      <dgm:prSet presAssocID="{A18798E8-7738-4461-91A4-22232C118604}" presName="txAndLines1" presStyleCnt="0"/>
      <dgm:spPr/>
    </dgm:pt>
    <dgm:pt modelId="{E43E4465-3338-418E-95BE-3C2BA99554AE}" type="pres">
      <dgm:prSet presAssocID="{A18798E8-7738-4461-91A4-22232C118604}" presName="anchor1" presStyleCnt="0"/>
      <dgm:spPr/>
    </dgm:pt>
    <dgm:pt modelId="{C7736B3C-51E6-4B7C-B814-0273512AFA70}" type="pres">
      <dgm:prSet presAssocID="{A18798E8-7738-4461-91A4-22232C118604}" presName="backup1" presStyleCnt="0"/>
      <dgm:spPr/>
    </dgm:pt>
    <dgm:pt modelId="{55DA191B-C5FC-42FE-8D8B-621373734008}" type="pres">
      <dgm:prSet presAssocID="{A18798E8-7738-4461-91A4-22232C118604}" presName="preLine1" presStyleLbl="parChTrans1D1" presStyleIdx="1" presStyleCnt="6"/>
      <dgm:spPr/>
    </dgm:pt>
    <dgm:pt modelId="{8E79604F-282C-4A07-980F-57FE493ADF2E}" type="pres">
      <dgm:prSet presAssocID="{A18798E8-7738-4461-91A4-22232C118604}" presName="desTx1" presStyleLbl="revTx" presStyleIdx="0" presStyleCnt="0">
        <dgm:presLayoutVars>
          <dgm:bulletEnabled val="1"/>
        </dgm:presLayoutVars>
      </dgm:prSet>
      <dgm:spPr/>
      <dgm:t>
        <a:bodyPr/>
        <a:lstStyle/>
        <a:p>
          <a:endParaRPr lang="en-NZ"/>
        </a:p>
      </dgm:t>
    </dgm:pt>
    <dgm:pt modelId="{CBCAE290-8D1B-4C09-B6ED-F788372AD65A}" type="pres">
      <dgm:prSet presAssocID="{6CD58158-0830-4BDF-B1E8-276173397EAD}" presName="Name11" presStyleLbl="parChTrans1D1" presStyleIdx="2" presStyleCnt="6"/>
      <dgm:spPr/>
    </dgm:pt>
    <dgm:pt modelId="{31A754F7-0ACB-4A1B-B97D-EDB180051030}" type="pres">
      <dgm:prSet presAssocID="{76FB93BB-FC76-4604-A67D-2733A923127D}" presName="txAndLines1" presStyleCnt="0"/>
      <dgm:spPr/>
    </dgm:pt>
    <dgm:pt modelId="{B90D4D18-0D00-49B8-816C-7F6E2CC73EDD}" type="pres">
      <dgm:prSet presAssocID="{76FB93BB-FC76-4604-A67D-2733A923127D}" presName="anchor1" presStyleCnt="0"/>
      <dgm:spPr/>
    </dgm:pt>
    <dgm:pt modelId="{DB196037-6EAE-4DA6-B0EF-36250434DEE4}" type="pres">
      <dgm:prSet presAssocID="{76FB93BB-FC76-4604-A67D-2733A923127D}" presName="backup1" presStyleCnt="0"/>
      <dgm:spPr/>
    </dgm:pt>
    <dgm:pt modelId="{2FB3AA09-9334-4578-B09D-0A6A880736BC}" type="pres">
      <dgm:prSet presAssocID="{76FB93BB-FC76-4604-A67D-2733A923127D}" presName="preLine1" presStyleLbl="parChTrans1D1" presStyleIdx="3" presStyleCnt="6"/>
      <dgm:spPr/>
    </dgm:pt>
    <dgm:pt modelId="{F47919B5-82F7-4FC6-987D-185D73393F16}" type="pres">
      <dgm:prSet presAssocID="{76FB93BB-FC76-4604-A67D-2733A923127D}" presName="desTx1" presStyleLbl="revTx" presStyleIdx="0" presStyleCnt="0">
        <dgm:presLayoutVars>
          <dgm:bulletEnabled val="1"/>
        </dgm:presLayoutVars>
      </dgm:prSet>
      <dgm:spPr/>
      <dgm:t>
        <a:bodyPr/>
        <a:lstStyle/>
        <a:p>
          <a:endParaRPr lang="en-NZ"/>
        </a:p>
      </dgm:t>
    </dgm:pt>
    <dgm:pt modelId="{35FF31EE-B297-4518-B376-2894343F3AB6}" type="pres">
      <dgm:prSet presAssocID="{A850E41B-DAB0-4FC9-B0E8-D4C40DA76E6A}" presName="Name11" presStyleLbl="parChTrans1D1" presStyleIdx="4" presStyleCnt="6"/>
      <dgm:spPr/>
    </dgm:pt>
    <dgm:pt modelId="{F39E5F8E-5E03-4780-8B72-968382B9C0C8}" type="pres">
      <dgm:prSet presAssocID="{621B9977-E851-42AD-B0B2-16A005C915A7}" presName="txAndLines1" presStyleCnt="0"/>
      <dgm:spPr/>
    </dgm:pt>
    <dgm:pt modelId="{A228CABF-3811-4726-8930-5E8CEA8E1133}" type="pres">
      <dgm:prSet presAssocID="{621B9977-E851-42AD-B0B2-16A005C915A7}" presName="anchor1" presStyleCnt="0"/>
      <dgm:spPr/>
    </dgm:pt>
    <dgm:pt modelId="{5407AF98-98C1-447F-83FF-2E51C0A288E2}" type="pres">
      <dgm:prSet presAssocID="{621B9977-E851-42AD-B0B2-16A005C915A7}" presName="backup1" presStyleCnt="0"/>
      <dgm:spPr/>
    </dgm:pt>
    <dgm:pt modelId="{B2ACA84A-8028-4CBB-9EFF-865D6CDF7EB3}" type="pres">
      <dgm:prSet presAssocID="{621B9977-E851-42AD-B0B2-16A005C915A7}" presName="preLine1" presStyleLbl="parChTrans1D1" presStyleIdx="5" presStyleCnt="6"/>
      <dgm:spPr/>
    </dgm:pt>
    <dgm:pt modelId="{0ADE0652-2331-452F-AF31-999BD7AEDAC1}" type="pres">
      <dgm:prSet presAssocID="{621B9977-E851-42AD-B0B2-16A005C915A7}" presName="desTx1" presStyleLbl="revTx" presStyleIdx="0" presStyleCnt="0">
        <dgm:presLayoutVars>
          <dgm:bulletEnabled val="1"/>
        </dgm:presLayoutVars>
      </dgm:prSet>
      <dgm:spPr/>
      <dgm:t>
        <a:bodyPr/>
        <a:lstStyle/>
        <a:p>
          <a:endParaRPr lang="en-NZ"/>
        </a:p>
      </dgm:t>
    </dgm:pt>
  </dgm:ptLst>
  <dgm:cxnLst>
    <dgm:cxn modelId="{55E0A8D1-E95D-49A0-A2EF-3DB5B1286630}" srcId="{6EB476F7-0979-48A8-9B2C-89E4301F3FE2}" destId="{621B9977-E851-42AD-B0B2-16A005C915A7}" srcOrd="2" destOrd="0" parTransId="{A850E41B-DAB0-4FC9-B0E8-D4C40DA76E6A}" sibTransId="{F411CD3F-29F3-4136-8D98-AF1E9CD5675C}"/>
    <dgm:cxn modelId="{D2625252-0E51-4EB7-9472-F9D1047F434A}" type="presOf" srcId="{834AB6B6-D337-4181-A3BE-91B69FD367C0}" destId="{D2CB8BC0-3C25-4036-BD1A-DB5DF8159E12}" srcOrd="0" destOrd="0" presId="urn:microsoft.com/office/officeart/2009/3/layout/SubStepProcess"/>
    <dgm:cxn modelId="{85282C35-00B7-4F6F-94C0-333677892E88}" type="presOf" srcId="{A18798E8-7738-4461-91A4-22232C118604}" destId="{8E79604F-282C-4A07-980F-57FE493ADF2E}" srcOrd="0" destOrd="0" presId="urn:microsoft.com/office/officeart/2009/3/layout/SubStepProcess"/>
    <dgm:cxn modelId="{50EF5C0A-F5B0-4806-878B-0B95596EDE6C}" srcId="{6EB476F7-0979-48A8-9B2C-89E4301F3FE2}" destId="{76FB93BB-FC76-4604-A67D-2733A923127D}" srcOrd="1" destOrd="0" parTransId="{6CD58158-0830-4BDF-B1E8-276173397EAD}" sibTransId="{937682BD-622F-4DF8-AC2F-1FE86076E15F}"/>
    <dgm:cxn modelId="{D8294555-0E73-4463-8C81-6AF7819649E8}" srcId="{6EB476F7-0979-48A8-9B2C-89E4301F3FE2}" destId="{A18798E8-7738-4461-91A4-22232C118604}" srcOrd="0" destOrd="0" parTransId="{EB3FFADD-2EFC-4D65-B2D2-FF2C443045D2}" sibTransId="{B3173E9A-08A8-40E8-9833-1D3A72EEBCB7}"/>
    <dgm:cxn modelId="{C532658C-8202-4B18-8C3C-A1DD1D4F5238}" srcId="{834AB6B6-D337-4181-A3BE-91B69FD367C0}" destId="{6EB476F7-0979-48A8-9B2C-89E4301F3FE2}" srcOrd="0" destOrd="0" parTransId="{6323E767-B3E9-4FBA-A37F-B5BEFA610FA4}" sibTransId="{23112192-5EB9-4D8A-A2B2-D327B8F7435A}"/>
    <dgm:cxn modelId="{7F30157E-40A3-44E9-8EC1-588A279BAE3E}" type="presOf" srcId="{621B9977-E851-42AD-B0B2-16A005C915A7}" destId="{0ADE0652-2331-452F-AF31-999BD7AEDAC1}" srcOrd="0" destOrd="0" presId="urn:microsoft.com/office/officeart/2009/3/layout/SubStepProcess"/>
    <dgm:cxn modelId="{9DE326A4-600F-4F81-B5D3-ECA8B3EF011F}" type="presOf" srcId="{6EB476F7-0979-48A8-9B2C-89E4301F3FE2}" destId="{6C799347-B3D9-4799-ADB7-C3A94FF9529F}" srcOrd="0" destOrd="0" presId="urn:microsoft.com/office/officeart/2009/3/layout/SubStepProcess"/>
    <dgm:cxn modelId="{2712C59F-258C-4042-B6E6-A0365190B216}" type="presOf" srcId="{76FB93BB-FC76-4604-A67D-2733A923127D}" destId="{F47919B5-82F7-4FC6-987D-185D73393F16}" srcOrd="0" destOrd="0" presId="urn:microsoft.com/office/officeart/2009/3/layout/SubStepProcess"/>
    <dgm:cxn modelId="{BDFB5427-EBAB-4B46-96DF-728D9691B464}" type="presParOf" srcId="{D2CB8BC0-3C25-4036-BD1A-DB5DF8159E12}" destId="{6C799347-B3D9-4799-ADB7-C3A94FF9529F}" srcOrd="0" destOrd="0" presId="urn:microsoft.com/office/officeart/2009/3/layout/SubStepProcess"/>
    <dgm:cxn modelId="{90ABF53A-C25A-4D47-B8D4-9DBBFA5DFC0A}" type="presParOf" srcId="{D2CB8BC0-3C25-4036-BD1A-DB5DF8159E12}" destId="{5AAFB2F6-E671-4D06-84DD-E7CFED698188}" srcOrd="1" destOrd="0" presId="urn:microsoft.com/office/officeart/2009/3/layout/SubStepProcess"/>
    <dgm:cxn modelId="{0729DF82-D048-4C7B-80D8-5AC081B0C169}" type="presParOf" srcId="{D2CB8BC0-3C25-4036-BD1A-DB5DF8159E12}" destId="{C484F338-52BC-4FEA-A0B0-9E745311717E}" srcOrd="2" destOrd="0" presId="urn:microsoft.com/office/officeart/2009/3/layout/SubStepProcess"/>
    <dgm:cxn modelId="{9DDA32FF-0323-44D0-917A-E9F75253F392}" type="presParOf" srcId="{C484F338-52BC-4FEA-A0B0-9E745311717E}" destId="{2552204A-7694-4A74-BD38-05CEE1405443}" srcOrd="0" destOrd="0" presId="urn:microsoft.com/office/officeart/2009/3/layout/SubStepProcess"/>
    <dgm:cxn modelId="{35F7FDC8-742B-4676-B89D-0979EDC2E1C9}" type="presParOf" srcId="{C484F338-52BC-4FEA-A0B0-9E745311717E}" destId="{82702EE8-5C96-4A01-B6F5-74A045F11ACA}" srcOrd="1" destOrd="0" presId="urn:microsoft.com/office/officeart/2009/3/layout/SubStepProcess"/>
    <dgm:cxn modelId="{95E18B7B-64B0-49E1-AB38-E1D6F97C0F13}" type="presParOf" srcId="{82702EE8-5C96-4A01-B6F5-74A045F11ACA}" destId="{E43E4465-3338-418E-95BE-3C2BA99554AE}" srcOrd="0" destOrd="0" presId="urn:microsoft.com/office/officeart/2009/3/layout/SubStepProcess"/>
    <dgm:cxn modelId="{C27AF2FF-E8F9-4803-BF86-46A5D1DE2A00}" type="presParOf" srcId="{82702EE8-5C96-4A01-B6F5-74A045F11ACA}" destId="{C7736B3C-51E6-4B7C-B814-0273512AFA70}" srcOrd="1" destOrd="0" presId="urn:microsoft.com/office/officeart/2009/3/layout/SubStepProcess"/>
    <dgm:cxn modelId="{A2AA7EB5-AE4C-4707-80E5-A27203900A1E}" type="presParOf" srcId="{82702EE8-5C96-4A01-B6F5-74A045F11ACA}" destId="{55DA191B-C5FC-42FE-8D8B-621373734008}" srcOrd="2" destOrd="0" presId="urn:microsoft.com/office/officeart/2009/3/layout/SubStepProcess"/>
    <dgm:cxn modelId="{B0CFB2D6-C298-43CF-A65C-0B8DDC9999ED}" type="presParOf" srcId="{82702EE8-5C96-4A01-B6F5-74A045F11ACA}" destId="{8E79604F-282C-4A07-980F-57FE493ADF2E}" srcOrd="3" destOrd="0" presId="urn:microsoft.com/office/officeart/2009/3/layout/SubStepProcess"/>
    <dgm:cxn modelId="{ADDD2EC5-B765-41A8-B619-C0F6138498AB}" type="presParOf" srcId="{C484F338-52BC-4FEA-A0B0-9E745311717E}" destId="{CBCAE290-8D1B-4C09-B6ED-F788372AD65A}" srcOrd="2" destOrd="0" presId="urn:microsoft.com/office/officeart/2009/3/layout/SubStepProcess"/>
    <dgm:cxn modelId="{AB0573AD-B8F6-4F48-A1E9-0FC90587FC87}" type="presParOf" srcId="{C484F338-52BC-4FEA-A0B0-9E745311717E}" destId="{31A754F7-0ACB-4A1B-B97D-EDB180051030}" srcOrd="3" destOrd="0" presId="urn:microsoft.com/office/officeart/2009/3/layout/SubStepProcess"/>
    <dgm:cxn modelId="{465DA70A-9963-4201-9EF0-33BEF97601D8}" type="presParOf" srcId="{31A754F7-0ACB-4A1B-B97D-EDB180051030}" destId="{B90D4D18-0D00-49B8-816C-7F6E2CC73EDD}" srcOrd="0" destOrd="0" presId="urn:microsoft.com/office/officeart/2009/3/layout/SubStepProcess"/>
    <dgm:cxn modelId="{363C9351-FE70-4ABE-B465-68E5BFCC3799}" type="presParOf" srcId="{31A754F7-0ACB-4A1B-B97D-EDB180051030}" destId="{DB196037-6EAE-4DA6-B0EF-36250434DEE4}" srcOrd="1" destOrd="0" presId="urn:microsoft.com/office/officeart/2009/3/layout/SubStepProcess"/>
    <dgm:cxn modelId="{A71A9C5E-E787-44EE-86B0-D2EB8D7994F3}" type="presParOf" srcId="{31A754F7-0ACB-4A1B-B97D-EDB180051030}" destId="{2FB3AA09-9334-4578-B09D-0A6A880736BC}" srcOrd="2" destOrd="0" presId="urn:microsoft.com/office/officeart/2009/3/layout/SubStepProcess"/>
    <dgm:cxn modelId="{2C7780C7-8D7B-4095-8C1D-EB8B07E09813}" type="presParOf" srcId="{31A754F7-0ACB-4A1B-B97D-EDB180051030}" destId="{F47919B5-82F7-4FC6-987D-185D73393F16}" srcOrd="3" destOrd="0" presId="urn:microsoft.com/office/officeart/2009/3/layout/SubStepProcess"/>
    <dgm:cxn modelId="{72C0D690-DAF4-4AFF-A806-1E23F53F58F4}" type="presParOf" srcId="{C484F338-52BC-4FEA-A0B0-9E745311717E}" destId="{35FF31EE-B297-4518-B376-2894343F3AB6}" srcOrd="4" destOrd="0" presId="urn:microsoft.com/office/officeart/2009/3/layout/SubStepProcess"/>
    <dgm:cxn modelId="{3874A61F-61A7-4D11-A679-BEDDEAB58B5C}" type="presParOf" srcId="{C484F338-52BC-4FEA-A0B0-9E745311717E}" destId="{F39E5F8E-5E03-4780-8B72-968382B9C0C8}" srcOrd="5" destOrd="0" presId="urn:microsoft.com/office/officeart/2009/3/layout/SubStepProcess"/>
    <dgm:cxn modelId="{7986227B-7D19-44D7-A0D4-76613D286DBB}" type="presParOf" srcId="{F39E5F8E-5E03-4780-8B72-968382B9C0C8}" destId="{A228CABF-3811-4726-8930-5E8CEA8E1133}" srcOrd="0" destOrd="0" presId="urn:microsoft.com/office/officeart/2009/3/layout/SubStepProcess"/>
    <dgm:cxn modelId="{0151468B-6DD4-4A55-858A-C90E1358110B}" type="presParOf" srcId="{F39E5F8E-5E03-4780-8B72-968382B9C0C8}" destId="{5407AF98-98C1-447F-83FF-2E51C0A288E2}" srcOrd="1" destOrd="0" presId="urn:microsoft.com/office/officeart/2009/3/layout/SubStepProcess"/>
    <dgm:cxn modelId="{BC0ED2EA-BD2B-4F4C-BA53-9BCC9C543A5B}" type="presParOf" srcId="{F39E5F8E-5E03-4780-8B72-968382B9C0C8}" destId="{B2ACA84A-8028-4CBB-9EFF-865D6CDF7EB3}" srcOrd="2" destOrd="0" presId="urn:microsoft.com/office/officeart/2009/3/layout/SubStepProcess"/>
    <dgm:cxn modelId="{AAFFD308-3E40-4B5E-8074-AC147C5A2C82}" type="presParOf" srcId="{F39E5F8E-5E03-4780-8B72-968382B9C0C8}" destId="{0ADE0652-2331-452F-AF31-999BD7AEDAC1}" srcOrd="3" destOrd="0" presId="urn:microsoft.com/office/officeart/2009/3/layout/SubSte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67B6F-5BC6-461D-B809-08CD2DCB6581}">
      <dsp:nvSpPr>
        <dsp:cNvPr id="0" name=""/>
        <dsp:cNvSpPr/>
      </dsp:nvSpPr>
      <dsp:spPr>
        <a:xfrm>
          <a:off x="145" y="403804"/>
          <a:ext cx="2853846" cy="2446084"/>
        </a:xfrm>
        <a:prstGeom prst="rect">
          <a:avLst/>
        </a:prstGeom>
        <a:blipFill rotWithShape="1">
          <a:blip xmlns:r="http://schemas.openxmlformats.org/officeDocument/2006/relationships" r:embed="rId1"/>
          <a:srcRect/>
          <a:stretch>
            <a:fillRect l="-26000" r="-26000"/>
          </a:stretch>
        </a:blipFill>
        <a:ln>
          <a:noFill/>
        </a:ln>
        <a:effectLst/>
      </dsp:spPr>
      <dsp:style>
        <a:lnRef idx="0">
          <a:scrgbClr r="0" g="0" b="0"/>
        </a:lnRef>
        <a:fillRef idx="1">
          <a:scrgbClr r="0" g="0" b="0"/>
        </a:fillRef>
        <a:effectRef idx="0">
          <a:scrgbClr r="0" g="0" b="0"/>
        </a:effectRef>
        <a:fontRef idx="minor"/>
      </dsp:style>
    </dsp:sp>
    <dsp:sp modelId="{987D5968-4086-4D5D-A44C-EE73285EAC4D}">
      <dsp:nvSpPr>
        <dsp:cNvPr id="0" name=""/>
        <dsp:cNvSpPr/>
      </dsp:nvSpPr>
      <dsp:spPr>
        <a:xfrm>
          <a:off x="145" y="211606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dirty="0">
              <a:latin typeface="Arial" panose="020B0604020202020204" pitchFamily="34" charset="0"/>
              <a:cs typeface="Arial" panose="020B0604020202020204" pitchFamily="34" charset="0"/>
            </a:rPr>
            <a:t>Dairy Farming </a:t>
          </a:r>
          <a:r>
            <a:rPr lang="en-US" sz="1400" kern="1200" dirty="0">
              <a:latin typeface="Arial" panose="020B0604020202020204" pitchFamily="34" charset="0"/>
              <a:cs typeface="Arial" panose="020B0604020202020204" pitchFamily="34" charset="0"/>
            </a:rPr>
            <a:t> </a:t>
          </a:r>
        </a:p>
        <a:p>
          <a:pPr lvl="0" algn="ctr" defTabSz="622300">
            <a:lnSpc>
              <a:spcPct val="100000"/>
            </a:lnSpc>
            <a:spcBef>
              <a:spcPct val="0"/>
            </a:spcBef>
            <a:spcAft>
              <a:spcPts val="0"/>
            </a:spcAft>
          </a:pPr>
          <a:r>
            <a:rPr lang="en-US" sz="2000" b="1" kern="1200">
              <a:latin typeface="Arial" panose="020B0604020202020204" pitchFamily="34" charset="0"/>
              <a:cs typeface="Arial" panose="020B0604020202020204" pitchFamily="34" charset="0"/>
            </a:rPr>
            <a:t>9%</a:t>
          </a:r>
          <a:r>
            <a:rPr lang="en-US" sz="1200" kern="1200">
              <a:latin typeface="Arial" panose="020B0604020202020204" pitchFamily="34" charset="0"/>
              <a:cs typeface="Arial" panose="020B0604020202020204" pitchFamily="34" charset="0"/>
            </a:rPr>
            <a:t> of total workforce</a:t>
          </a:r>
          <a:endParaRPr lang="en-US" sz="1200" kern="1200" dirty="0">
            <a:latin typeface="Arial" panose="020B0604020202020204" pitchFamily="34" charset="0"/>
            <a:cs typeface="Arial" panose="020B0604020202020204" pitchFamily="34" charset="0"/>
          </a:endParaRPr>
        </a:p>
      </dsp:txBody>
      <dsp:txXfrm>
        <a:off x="145" y="2116063"/>
        <a:ext cx="2853846" cy="587060"/>
      </dsp:txXfrm>
    </dsp:sp>
    <dsp:sp modelId="{E12CCF6B-50B5-4DD7-A17B-BCB9D107ABDC}">
      <dsp:nvSpPr>
        <dsp:cNvPr id="0" name=""/>
        <dsp:cNvSpPr/>
      </dsp:nvSpPr>
      <dsp:spPr>
        <a:xfrm>
          <a:off x="3145076" y="403804"/>
          <a:ext cx="2853846" cy="24460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DA9049B9-3340-4284-8195-42E3BF0F5A3C}">
      <dsp:nvSpPr>
        <dsp:cNvPr id="0" name=""/>
        <dsp:cNvSpPr/>
      </dsp:nvSpPr>
      <dsp:spPr>
        <a:xfrm>
          <a:off x="3145076" y="211606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dirty="0">
              <a:latin typeface="Arial" panose="020B0604020202020204" pitchFamily="34" charset="0"/>
              <a:cs typeface="Arial" panose="020B0604020202020204" pitchFamily="34" charset="0"/>
            </a:rPr>
            <a:t>Sheep, Beef &amp; Deer</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8%</a:t>
          </a:r>
          <a:r>
            <a:rPr lang="en-US" sz="1200" kern="1200">
              <a:solidFill>
                <a:schemeClr val="tx1"/>
              </a:solidFill>
              <a:latin typeface="Arial" panose="020B0604020202020204" pitchFamily="34" charset="0"/>
              <a:cs typeface="Arial" panose="020B0604020202020204" pitchFamily="34" charset="0"/>
            </a:rPr>
            <a:t> of total wo</a:t>
          </a:r>
          <a:r>
            <a:rPr lang="en-US" sz="1200" kern="1200">
              <a:latin typeface="Arial" panose="020B0604020202020204" pitchFamily="34" charset="0"/>
              <a:cs typeface="Arial" panose="020B0604020202020204" pitchFamily="34" charset="0"/>
            </a:rPr>
            <a:t>rkforce</a:t>
          </a:r>
          <a:endParaRPr lang="en-US" sz="1200" kern="1200" dirty="0">
            <a:latin typeface="Arial" panose="020B0604020202020204" pitchFamily="34" charset="0"/>
            <a:cs typeface="Arial" panose="020B0604020202020204" pitchFamily="34" charset="0"/>
          </a:endParaRPr>
        </a:p>
      </dsp:txBody>
      <dsp:txXfrm>
        <a:off x="3145076" y="2116063"/>
        <a:ext cx="2853846" cy="587060"/>
      </dsp:txXfrm>
    </dsp:sp>
    <dsp:sp modelId="{C314B442-1AAB-4E3A-92FD-8715CA78579C}">
      <dsp:nvSpPr>
        <dsp:cNvPr id="0" name=""/>
        <dsp:cNvSpPr/>
      </dsp:nvSpPr>
      <dsp:spPr>
        <a:xfrm>
          <a:off x="6290007" y="403804"/>
          <a:ext cx="2853846" cy="244608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a:noFill/>
        </a:ln>
        <a:effectLst/>
      </dsp:spPr>
      <dsp:style>
        <a:lnRef idx="0">
          <a:scrgbClr r="0" g="0" b="0"/>
        </a:lnRef>
        <a:fillRef idx="1">
          <a:scrgbClr r="0" g="0" b="0"/>
        </a:fillRef>
        <a:effectRef idx="0">
          <a:scrgbClr r="0" g="0" b="0"/>
        </a:effectRef>
        <a:fontRef idx="minor"/>
      </dsp:style>
    </dsp:sp>
    <dsp:sp modelId="{57E3499B-205B-41EE-AE4E-F7F9F0CF9D8E}">
      <dsp:nvSpPr>
        <dsp:cNvPr id="0" name=""/>
        <dsp:cNvSpPr/>
      </dsp:nvSpPr>
      <dsp:spPr>
        <a:xfrm>
          <a:off x="6290007" y="211606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Pork</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sp:txBody>
      <dsp:txXfrm>
        <a:off x="6290007" y="2116063"/>
        <a:ext cx="2853846" cy="587060"/>
      </dsp:txXfrm>
    </dsp:sp>
    <dsp:sp modelId="{C3C11BD1-C625-4215-9458-D8FB4B1FEA42}">
      <dsp:nvSpPr>
        <dsp:cNvPr id="0" name=""/>
        <dsp:cNvSpPr/>
      </dsp:nvSpPr>
      <dsp:spPr>
        <a:xfrm>
          <a:off x="145" y="3135273"/>
          <a:ext cx="2853846" cy="244608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8000" r="-38000"/>
          </a:stretch>
        </a:blipFill>
        <a:ln>
          <a:noFill/>
        </a:ln>
        <a:effectLst/>
      </dsp:spPr>
      <dsp:style>
        <a:lnRef idx="0">
          <a:scrgbClr r="0" g="0" b="0"/>
        </a:lnRef>
        <a:fillRef idx="1">
          <a:scrgbClr r="0" g="0" b="0"/>
        </a:fillRef>
        <a:effectRef idx="0">
          <a:scrgbClr r="0" g="0" b="0"/>
        </a:effectRef>
        <a:fontRef idx="minor"/>
      </dsp:style>
    </dsp:sp>
    <dsp:sp modelId="{844A4FD5-ED4E-4CBE-A9C4-1B40A9F2AABC}">
      <dsp:nvSpPr>
        <dsp:cNvPr id="0" name=""/>
        <dsp:cNvSpPr/>
      </dsp:nvSpPr>
      <dsp:spPr>
        <a:xfrm>
          <a:off x="145" y="484753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latin typeface="Arial" panose="020B0604020202020204" pitchFamily="34" charset="0"/>
              <a:cs typeface="Arial" panose="020B0604020202020204" pitchFamily="34" charset="0"/>
            </a:rPr>
            <a:t>Poultry</a:t>
          </a:r>
          <a:endParaRPr lang="en-US" sz="1400" b="1" kern="1200" dirty="0">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15% </a:t>
          </a:r>
          <a:r>
            <a:rPr lang="en-US" sz="1200" kern="1200">
              <a:solidFill>
                <a:schemeClr val="tx1"/>
              </a:solidFill>
              <a:latin typeface="Arial" panose="020B0604020202020204" pitchFamily="34" charset="0"/>
              <a:cs typeface="Arial" panose="020B0604020202020204" pitchFamily="34" charset="0"/>
            </a:rPr>
            <a:t>of </a:t>
          </a:r>
          <a:r>
            <a:rPr lang="en-US" sz="1200" kern="1200">
              <a:latin typeface="Arial" panose="020B0604020202020204" pitchFamily="34" charset="0"/>
              <a:cs typeface="Arial" panose="020B0604020202020204" pitchFamily="34" charset="0"/>
            </a:rPr>
            <a:t>total workforce</a:t>
          </a:r>
          <a:endParaRPr lang="en-US" sz="1200" kern="1200" dirty="0">
            <a:latin typeface="Arial" panose="020B0604020202020204" pitchFamily="34" charset="0"/>
            <a:cs typeface="Arial" panose="020B0604020202020204" pitchFamily="34" charset="0"/>
          </a:endParaRPr>
        </a:p>
      </dsp:txBody>
      <dsp:txXfrm>
        <a:off x="145" y="4847533"/>
        <a:ext cx="2853846" cy="587060"/>
      </dsp:txXfrm>
    </dsp:sp>
    <dsp:sp modelId="{74EB74DC-256C-4FF8-94B0-2525B9B43E27}">
      <dsp:nvSpPr>
        <dsp:cNvPr id="0" name=""/>
        <dsp:cNvSpPr/>
      </dsp:nvSpPr>
      <dsp:spPr>
        <a:xfrm>
          <a:off x="3145076" y="3135273"/>
          <a:ext cx="2853846" cy="2446084"/>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1">
          <a:scrgbClr r="0" g="0" b="0"/>
        </a:fillRef>
        <a:effectRef idx="0">
          <a:scrgbClr r="0" g="0" b="0"/>
        </a:effectRef>
        <a:fontRef idx="minor"/>
      </dsp:style>
    </dsp:sp>
    <dsp:sp modelId="{69AC9F06-A646-4B99-828D-4F71734C027F}">
      <dsp:nvSpPr>
        <dsp:cNvPr id="0" name=""/>
        <dsp:cNvSpPr/>
      </dsp:nvSpPr>
      <dsp:spPr>
        <a:xfrm>
          <a:off x="3145076" y="484753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latin typeface="Arial" panose="020B0604020202020204" pitchFamily="34" charset="0"/>
              <a:cs typeface="Arial" panose="020B0604020202020204" pitchFamily="34" charset="0"/>
            </a:rPr>
            <a:t>Horticulture Production</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a:t>
          </a:r>
          <a:r>
            <a:rPr lang="en-US" sz="1200" kern="1200">
              <a:latin typeface="Arial" panose="020B0604020202020204" pitchFamily="34" charset="0"/>
              <a:cs typeface="Arial" panose="020B0604020202020204" pitchFamily="34" charset="0"/>
            </a:rPr>
            <a:t>total workforce</a:t>
          </a:r>
          <a:endParaRPr lang="en-US" sz="1200" kern="1200" dirty="0">
            <a:latin typeface="Arial" panose="020B0604020202020204" pitchFamily="34" charset="0"/>
            <a:cs typeface="Arial" panose="020B0604020202020204" pitchFamily="34" charset="0"/>
          </a:endParaRPr>
        </a:p>
      </dsp:txBody>
      <dsp:txXfrm>
        <a:off x="3145076" y="4847533"/>
        <a:ext cx="2853846" cy="587060"/>
      </dsp:txXfrm>
    </dsp:sp>
    <dsp:sp modelId="{17C023CE-3F2C-4C5A-ADE4-E93341CB97B1}">
      <dsp:nvSpPr>
        <dsp:cNvPr id="0" name=""/>
        <dsp:cNvSpPr/>
      </dsp:nvSpPr>
      <dsp:spPr>
        <a:xfrm>
          <a:off x="6290007" y="3135273"/>
          <a:ext cx="2853846" cy="2446084"/>
        </a:xfrm>
        <a:prstGeom prst="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22000" r="-22000"/>
          </a:stretch>
        </a:blipFill>
        <a:ln>
          <a:noFill/>
        </a:ln>
        <a:effectLst/>
      </dsp:spPr>
      <dsp:style>
        <a:lnRef idx="0">
          <a:scrgbClr r="0" g="0" b="0"/>
        </a:lnRef>
        <a:fillRef idx="1">
          <a:scrgbClr r="0" g="0" b="0"/>
        </a:fillRef>
        <a:effectRef idx="0">
          <a:scrgbClr r="0" g="0" b="0"/>
        </a:effectRef>
        <a:fontRef idx="minor"/>
      </dsp:style>
    </dsp:sp>
    <dsp:sp modelId="{79198BF2-01FF-4A34-9EDA-E9EFB958371D}">
      <dsp:nvSpPr>
        <dsp:cNvPr id="0" name=""/>
        <dsp:cNvSpPr/>
      </dsp:nvSpPr>
      <dsp:spPr>
        <a:xfrm>
          <a:off x="6290007" y="4847533"/>
          <a:ext cx="2853846" cy="58706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latin typeface="Arial" panose="020B0604020202020204" pitchFamily="34" charset="0"/>
              <a:cs typeface="Arial" panose="020B0604020202020204" pitchFamily="34" charset="0"/>
            </a:rPr>
            <a:t>Nursery Production</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7% </a:t>
          </a:r>
          <a:r>
            <a:rPr lang="en-US" sz="1200" kern="1200">
              <a:latin typeface="Arial" panose="020B0604020202020204" pitchFamily="34" charset="0"/>
              <a:cs typeface="Arial" panose="020B0604020202020204" pitchFamily="34" charset="0"/>
            </a:rPr>
            <a:t>of total workforce</a:t>
          </a:r>
        </a:p>
      </dsp:txBody>
      <dsp:txXfrm>
        <a:off x="6290007" y="4847533"/>
        <a:ext cx="2853846" cy="587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A1EF2-3B1F-4925-B0B1-4C05F96E478F}">
      <dsp:nvSpPr>
        <dsp:cNvPr id="0" name=""/>
        <dsp:cNvSpPr/>
      </dsp:nvSpPr>
      <dsp:spPr>
        <a:xfrm>
          <a:off x="1706" y="1029115"/>
          <a:ext cx="2852872" cy="244524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a:noFill/>
        </a:ln>
        <a:effectLst/>
      </dsp:spPr>
      <dsp:style>
        <a:lnRef idx="0">
          <a:scrgbClr r="0" g="0" b="0"/>
        </a:lnRef>
        <a:fillRef idx="1">
          <a:scrgbClr r="0" g="0" b="0"/>
        </a:fillRef>
        <a:effectRef idx="0">
          <a:scrgbClr r="0" g="0" b="0"/>
        </a:effectRef>
        <a:fontRef idx="minor"/>
      </dsp:style>
    </dsp:sp>
    <dsp:sp modelId="{B10B8324-8A2B-4A70-A4A5-185E506F7FBE}">
      <dsp:nvSpPr>
        <dsp:cNvPr id="0" name=""/>
        <dsp:cNvSpPr/>
      </dsp:nvSpPr>
      <dsp:spPr>
        <a:xfrm>
          <a:off x="1706" y="2740790"/>
          <a:ext cx="2852872" cy="586859"/>
        </a:xfrm>
        <a:prstGeom prst="rect">
          <a:avLst/>
        </a:prstGeom>
        <a:solidFill>
          <a:schemeClr val="accent4">
            <a:lumMod val="1000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dirty="0">
              <a:latin typeface="Arial" panose="020B0604020202020204" pitchFamily="34" charset="0"/>
              <a:cs typeface="Arial" panose="020B0604020202020204" pitchFamily="34" charset="0"/>
            </a:rPr>
            <a:t>Dairy Processing </a:t>
          </a:r>
        </a:p>
        <a:p>
          <a:pPr lvl="0" algn="ctr" defTabSz="622300">
            <a:lnSpc>
              <a:spcPct val="100000"/>
            </a:lnSpc>
            <a:spcBef>
              <a:spcPct val="0"/>
            </a:spcBef>
            <a:spcAft>
              <a:spcPts val="0"/>
            </a:spcAft>
          </a:pPr>
          <a:r>
            <a:rPr lang="en-US" sz="2000" b="1" kern="1200">
              <a:latin typeface="Arial" panose="020B0604020202020204" pitchFamily="34" charset="0"/>
              <a:cs typeface="Arial" panose="020B0604020202020204" pitchFamily="34" charset="0"/>
            </a:rPr>
            <a:t>16%</a:t>
          </a:r>
          <a:r>
            <a:rPr lang="en-US" sz="1200" kern="1200">
              <a:latin typeface="Arial" panose="020B0604020202020204" pitchFamily="34" charset="0"/>
              <a:cs typeface="Arial" panose="020B0604020202020204" pitchFamily="34" charset="0"/>
            </a:rPr>
            <a:t> of total workforce</a:t>
          </a:r>
          <a:endParaRPr lang="en-US" sz="1200" kern="1200" dirty="0">
            <a:latin typeface="Arial" panose="020B0604020202020204" pitchFamily="34" charset="0"/>
            <a:cs typeface="Arial" panose="020B0604020202020204" pitchFamily="34" charset="0"/>
          </a:endParaRPr>
        </a:p>
      </dsp:txBody>
      <dsp:txXfrm>
        <a:off x="1706" y="2740790"/>
        <a:ext cx="2852872" cy="586859"/>
      </dsp:txXfrm>
    </dsp:sp>
    <dsp:sp modelId="{AC7F1387-70EC-4A0F-87EB-CED3F7ADEB11}">
      <dsp:nvSpPr>
        <dsp:cNvPr id="0" name=""/>
        <dsp:cNvSpPr/>
      </dsp:nvSpPr>
      <dsp:spPr>
        <a:xfrm>
          <a:off x="3145563" y="1040192"/>
          <a:ext cx="2852872" cy="2445249"/>
        </a:xfrm>
        <a:prstGeom prst="rect">
          <a:avLst/>
        </a:prstGeom>
        <a:blipFill>
          <a:blip xmlns:r="http://schemas.openxmlformats.org/officeDocument/2006/relationships" r:embed="rId2"/>
          <a:srcRect/>
          <a:stretch>
            <a:fillRect l="-2000" r="-2000"/>
          </a:stretch>
        </a:blipFill>
        <a:ln>
          <a:noFill/>
        </a:ln>
        <a:effectLst/>
      </dsp:spPr>
      <dsp:style>
        <a:lnRef idx="0">
          <a:scrgbClr r="0" g="0" b="0"/>
        </a:lnRef>
        <a:fillRef idx="1">
          <a:scrgbClr r="0" g="0" b="0"/>
        </a:fillRef>
        <a:effectRef idx="0">
          <a:scrgbClr r="0" g="0" b="0"/>
        </a:effectRef>
        <a:fontRef idx="minor"/>
      </dsp:style>
    </dsp:sp>
    <dsp:sp modelId="{D6B4A306-EE1B-4BB6-8FEE-D7FA22B9305C}">
      <dsp:nvSpPr>
        <dsp:cNvPr id="0" name=""/>
        <dsp:cNvSpPr/>
      </dsp:nvSpPr>
      <dsp:spPr>
        <a:xfrm>
          <a:off x="3145563" y="2740790"/>
          <a:ext cx="2852872" cy="586859"/>
        </a:xfrm>
        <a:prstGeom prst="rect">
          <a:avLst/>
        </a:prstGeom>
        <a:solidFill>
          <a:schemeClr val="accent4">
            <a:lumMod val="1000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dirty="0">
              <a:latin typeface="Arial" panose="020B0604020202020204" pitchFamily="34" charset="0"/>
              <a:cs typeface="Arial" panose="020B0604020202020204" pitchFamily="34" charset="0"/>
            </a:rPr>
            <a:t>Meat Processing</a:t>
          </a:r>
        </a:p>
        <a:p>
          <a:pPr lvl="0" algn="ctr" defTabSz="622300">
            <a:lnSpc>
              <a:spcPct val="100000"/>
            </a:lnSpc>
            <a:spcBef>
              <a:spcPct val="0"/>
            </a:spcBef>
            <a:spcAft>
              <a:spcPts val="0"/>
            </a:spcAft>
          </a:pPr>
          <a:r>
            <a:rPr lang="en-US" sz="2000" b="1" kern="1200">
              <a:latin typeface="Arial" panose="020B0604020202020204" pitchFamily="34" charset="0"/>
              <a:cs typeface="Arial" panose="020B0604020202020204" pitchFamily="34" charset="0"/>
            </a:rPr>
            <a:t>31%</a:t>
          </a:r>
          <a:r>
            <a:rPr lang="en-US" sz="1200" kern="1200">
              <a:latin typeface="Arial" panose="020B0604020202020204" pitchFamily="34" charset="0"/>
              <a:cs typeface="Arial" panose="020B0604020202020204" pitchFamily="34" charset="0"/>
            </a:rPr>
            <a:t> of total workforce</a:t>
          </a:r>
          <a:endParaRPr lang="en-US" sz="1200" kern="1200" dirty="0">
            <a:latin typeface="Arial" panose="020B0604020202020204" pitchFamily="34" charset="0"/>
            <a:cs typeface="Arial" panose="020B0604020202020204" pitchFamily="34" charset="0"/>
          </a:endParaRPr>
        </a:p>
      </dsp:txBody>
      <dsp:txXfrm>
        <a:off x="3145563" y="2740790"/>
        <a:ext cx="2852872" cy="586859"/>
      </dsp:txXfrm>
    </dsp:sp>
    <dsp:sp modelId="{2C481CE9-EAE4-4A31-A882-82B2E35D555E}">
      <dsp:nvSpPr>
        <dsp:cNvPr id="0" name=""/>
        <dsp:cNvSpPr/>
      </dsp:nvSpPr>
      <dsp:spPr>
        <a:xfrm>
          <a:off x="6289420" y="1029115"/>
          <a:ext cx="2852872" cy="2445249"/>
        </a:xfrm>
        <a:prstGeom prst="rect">
          <a:avLst/>
        </a:prstGeom>
        <a:blipFill rotWithShape="1">
          <a:blip xmlns:r="http://schemas.openxmlformats.org/officeDocument/2006/relationships" r:embed="rId3">
            <a:duotone>
              <a:prstClr val="black"/>
              <a:srgbClr val="3DB7E4">
                <a:tint val="45000"/>
                <a:satMod val="400000"/>
              </a:srgbClr>
            </a:duotone>
            <a:extLst>
              <a:ext uri="{28A0092B-C50C-407E-A947-70E740481C1C}">
                <a14:useLocalDpi xmlns:a14="http://schemas.microsoft.com/office/drawing/2010/main" val="0"/>
              </a:ext>
            </a:extLst>
          </a:blip>
          <a:srcRect/>
          <a:stretch>
            <a:fillRect l="-15000" r="-15000"/>
          </a:stretch>
        </a:blipFill>
        <a:ln>
          <a:noFill/>
        </a:ln>
        <a:effectLst/>
      </dsp:spPr>
      <dsp:style>
        <a:lnRef idx="0">
          <a:scrgbClr r="0" g="0" b="0"/>
        </a:lnRef>
        <a:fillRef idx="1">
          <a:scrgbClr r="0" g="0" b="0"/>
        </a:fillRef>
        <a:effectRef idx="0">
          <a:scrgbClr r="0" g="0" b="0"/>
        </a:effectRef>
        <a:fontRef idx="minor"/>
      </dsp:style>
    </dsp:sp>
    <dsp:sp modelId="{78C1BC81-B20F-4D27-9E52-B10D788E66E7}">
      <dsp:nvSpPr>
        <dsp:cNvPr id="0" name=""/>
        <dsp:cNvSpPr/>
      </dsp:nvSpPr>
      <dsp:spPr>
        <a:xfrm>
          <a:off x="6289420" y="2740790"/>
          <a:ext cx="2852872" cy="586859"/>
        </a:xfrm>
        <a:prstGeom prst="rect">
          <a:avLst/>
        </a:prstGeom>
        <a:solidFill>
          <a:schemeClr val="accent4">
            <a:lumMod val="1000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latin typeface="Arial" panose="020B0604020202020204" pitchFamily="34" charset="0"/>
              <a:cs typeface="Arial" panose="020B0604020202020204" pitchFamily="34" charset="0"/>
            </a:rPr>
            <a:t>Seafood </a:t>
          </a:r>
          <a:endParaRPr lang="en-US" sz="1400" b="1" kern="1200" dirty="0">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2000" b="1" kern="1200">
              <a:latin typeface="Arial" panose="020B0604020202020204" pitchFamily="34" charset="0"/>
              <a:cs typeface="Arial" panose="020B0604020202020204" pitchFamily="34" charset="0"/>
            </a:rPr>
            <a:t>20%</a:t>
          </a:r>
          <a:r>
            <a:rPr lang="en-US" sz="1200" b="0" kern="1200">
              <a:latin typeface="Arial" panose="020B0604020202020204" pitchFamily="34" charset="0"/>
              <a:cs typeface="Arial" panose="020B0604020202020204" pitchFamily="34" charset="0"/>
            </a:rPr>
            <a:t> of total workforce</a:t>
          </a:r>
          <a:endParaRPr lang="en-US" sz="1200" b="0" kern="1200" dirty="0">
            <a:latin typeface="Arial" panose="020B0604020202020204" pitchFamily="34" charset="0"/>
            <a:cs typeface="Arial" panose="020B0604020202020204" pitchFamily="34" charset="0"/>
          </a:endParaRPr>
        </a:p>
      </dsp:txBody>
      <dsp:txXfrm>
        <a:off x="6289420" y="2740790"/>
        <a:ext cx="2852872" cy="586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DA56A-3CD5-496B-999A-4D94239E6D26}">
      <dsp:nvSpPr>
        <dsp:cNvPr id="0" name=""/>
        <dsp:cNvSpPr/>
      </dsp:nvSpPr>
      <dsp:spPr>
        <a:xfrm>
          <a:off x="4432" y="1046299"/>
          <a:ext cx="2609789" cy="2236898"/>
        </a:xfrm>
        <a:prstGeom prst="rect">
          <a:avLst/>
        </a:prstGeom>
        <a:blipFill>
          <a:blip xmlns:r="http://schemas.openxmlformats.org/officeDocument/2006/relationships" r:embed="rId1"/>
          <a:srcRect/>
          <a:stretch>
            <a:fillRect t="-4000" b="-4000"/>
          </a:stretch>
        </a:blipFill>
        <a:ln>
          <a:noFill/>
        </a:ln>
        <a:effectLst/>
      </dsp:spPr>
      <dsp:style>
        <a:lnRef idx="0">
          <a:scrgbClr r="0" g="0" b="0"/>
        </a:lnRef>
        <a:fillRef idx="1">
          <a:scrgbClr r="0" g="0" b="0"/>
        </a:fillRef>
        <a:effectRef idx="0">
          <a:scrgbClr r="0" g="0" b="0"/>
        </a:effectRef>
        <a:fontRef idx="minor"/>
      </dsp:style>
    </dsp:sp>
    <dsp:sp modelId="{7AB3CF96-985A-4AB5-89D3-04E22B2A771E}">
      <dsp:nvSpPr>
        <dsp:cNvPr id="0" name=""/>
        <dsp:cNvSpPr/>
      </dsp:nvSpPr>
      <dsp:spPr>
        <a:xfrm>
          <a:off x="0" y="2623214"/>
          <a:ext cx="2609789" cy="53685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Sports Turf</a:t>
          </a:r>
          <a:endParaRPr lang="en-US" sz="1400" b="1" kern="1200" dirty="0">
            <a:solidFill>
              <a:schemeClr val="tx1"/>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cs typeface="Arial" panose="020B0604020202020204" pitchFamily="34" charset="0"/>
            </a:rPr>
            <a:t>14%</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sp:txBody>
      <dsp:txXfrm>
        <a:off x="0" y="2623214"/>
        <a:ext cx="2609789" cy="536855"/>
      </dsp:txXfrm>
    </dsp:sp>
    <dsp:sp modelId="{B9F0D621-4FBE-4F19-B08E-2C437186DCDC}">
      <dsp:nvSpPr>
        <dsp:cNvPr id="0" name=""/>
        <dsp:cNvSpPr/>
      </dsp:nvSpPr>
      <dsp:spPr>
        <a:xfrm>
          <a:off x="2880412" y="1046299"/>
          <a:ext cx="2609789" cy="2236898"/>
        </a:xfrm>
        <a:prstGeom prst="rect">
          <a:avLst/>
        </a:prstGeom>
        <a:blipFill>
          <a:blip xmlns:r="http://schemas.openxmlformats.org/officeDocument/2006/relationships" r:embed="rId2"/>
          <a:srcRect/>
          <a:stretch>
            <a:fillRect l="-2000" r="-2000"/>
          </a:stretch>
        </a:blipFill>
        <a:ln>
          <a:noFill/>
        </a:ln>
        <a:effectLst/>
      </dsp:spPr>
      <dsp:style>
        <a:lnRef idx="0">
          <a:scrgbClr r="0" g="0" b="0"/>
        </a:lnRef>
        <a:fillRef idx="1">
          <a:scrgbClr r="0" g="0" b="0"/>
        </a:fillRef>
        <a:effectRef idx="0">
          <a:scrgbClr r="0" g="0" b="0"/>
        </a:effectRef>
        <a:fontRef idx="minor"/>
      </dsp:style>
    </dsp:sp>
    <dsp:sp modelId="{6925114E-3896-4836-8748-887FA6C19151}">
      <dsp:nvSpPr>
        <dsp:cNvPr id="0" name=""/>
        <dsp:cNvSpPr/>
      </dsp:nvSpPr>
      <dsp:spPr>
        <a:xfrm>
          <a:off x="2880412" y="2612128"/>
          <a:ext cx="2609789" cy="53685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Arboriculture</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15%</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sp:txBody>
      <dsp:txXfrm>
        <a:off x="2880412" y="2612128"/>
        <a:ext cx="2609789" cy="536855"/>
      </dsp:txXfrm>
    </dsp:sp>
    <dsp:sp modelId="{41C9C8B4-56EB-44A0-AC0A-0444D5FEF0AE}">
      <dsp:nvSpPr>
        <dsp:cNvPr id="0" name=""/>
        <dsp:cNvSpPr/>
      </dsp:nvSpPr>
      <dsp:spPr>
        <a:xfrm>
          <a:off x="5756393" y="1046299"/>
          <a:ext cx="2609789" cy="223689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90000" r="-90000"/>
          </a:stretch>
        </a:blipFill>
        <a:ln>
          <a:noFill/>
        </a:ln>
        <a:effectLst/>
      </dsp:spPr>
      <dsp:style>
        <a:lnRef idx="0">
          <a:scrgbClr r="0" g="0" b="0"/>
        </a:lnRef>
        <a:fillRef idx="1">
          <a:scrgbClr r="0" g="0" b="0"/>
        </a:fillRef>
        <a:effectRef idx="0">
          <a:scrgbClr r="0" g="0" b="0"/>
        </a:effectRef>
        <a:fontRef idx="minor"/>
      </dsp:style>
    </dsp:sp>
    <dsp:sp modelId="{B56C0B26-9F52-4A3A-8DC9-1CEAA6A002FB}">
      <dsp:nvSpPr>
        <dsp:cNvPr id="0" name=""/>
        <dsp:cNvSpPr/>
      </dsp:nvSpPr>
      <dsp:spPr>
        <a:xfrm>
          <a:off x="5756393" y="2612128"/>
          <a:ext cx="2609789" cy="53685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Landscaping</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12%</a:t>
          </a:r>
          <a:r>
            <a:rPr lang="en-US" sz="1200" kern="1200">
              <a:solidFill>
                <a:schemeClr val="tx1"/>
              </a:solidFill>
              <a:latin typeface="Arial" panose="020B0604020202020204" pitchFamily="34" charset="0"/>
              <a:cs typeface="Arial" panose="020B0604020202020204" pitchFamily="34" charset="0"/>
            </a:rPr>
            <a:t> of total workforce </a:t>
          </a:r>
          <a:endParaRPr lang="en-US" sz="1200" kern="1200" dirty="0">
            <a:solidFill>
              <a:schemeClr val="tx1"/>
            </a:solidFill>
            <a:latin typeface="Arial" panose="020B0604020202020204" pitchFamily="34" charset="0"/>
            <a:cs typeface="Arial" panose="020B0604020202020204" pitchFamily="34" charset="0"/>
          </a:endParaRPr>
        </a:p>
      </dsp:txBody>
      <dsp:txXfrm>
        <a:off x="5756393" y="2612128"/>
        <a:ext cx="2609789" cy="536855"/>
      </dsp:txXfrm>
    </dsp:sp>
    <dsp:sp modelId="{D71E1EE4-295D-4310-B8FB-D747E46497C4}">
      <dsp:nvSpPr>
        <dsp:cNvPr id="0" name=""/>
        <dsp:cNvSpPr/>
      </dsp:nvSpPr>
      <dsp:spPr>
        <a:xfrm>
          <a:off x="1442422" y="3544176"/>
          <a:ext cx="2609789" cy="2236898"/>
        </a:xfrm>
        <a:prstGeom prst="rect">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72204B3C-6207-47A4-8E88-A3589074B7EB}">
      <dsp:nvSpPr>
        <dsp:cNvPr id="0" name=""/>
        <dsp:cNvSpPr/>
      </dsp:nvSpPr>
      <dsp:spPr>
        <a:xfrm>
          <a:off x="1442422" y="5110005"/>
          <a:ext cx="2609789" cy="53685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Amenity Horticulture</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ea typeface="+mn-ea"/>
              <a:cs typeface="Arial" panose="020B0604020202020204" pitchFamily="34" charset="0"/>
            </a:rPr>
            <a:t>10%</a:t>
          </a:r>
          <a:r>
            <a:rPr lang="en-US" sz="1200" kern="1200">
              <a:solidFill>
                <a:schemeClr val="tx1"/>
              </a:solidFill>
              <a:latin typeface="Arial" panose="020B0604020202020204" pitchFamily="34" charset="0"/>
              <a:cs typeface="Arial" panose="020B0604020202020204" pitchFamily="34" charset="0"/>
            </a:rPr>
            <a:t> of total workforce </a:t>
          </a:r>
          <a:endParaRPr lang="en-US" sz="1200" kern="1200" dirty="0">
            <a:solidFill>
              <a:schemeClr val="tx1"/>
            </a:solidFill>
            <a:latin typeface="Arial" panose="020B0604020202020204" pitchFamily="34" charset="0"/>
            <a:cs typeface="Arial" panose="020B0604020202020204" pitchFamily="34" charset="0"/>
          </a:endParaRPr>
        </a:p>
      </dsp:txBody>
      <dsp:txXfrm>
        <a:off x="1442422" y="5110005"/>
        <a:ext cx="2609789" cy="536855"/>
      </dsp:txXfrm>
    </dsp:sp>
    <dsp:sp modelId="{17AB762A-C36E-4C0D-BC0D-35E6A175D455}">
      <dsp:nvSpPr>
        <dsp:cNvPr id="0" name=""/>
        <dsp:cNvSpPr/>
      </dsp:nvSpPr>
      <dsp:spPr>
        <a:xfrm>
          <a:off x="4318402" y="3544176"/>
          <a:ext cx="2609789" cy="223689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41000" r="-41000"/>
          </a:stretch>
        </a:blipFill>
        <a:ln>
          <a:noFill/>
        </a:ln>
        <a:effectLst/>
      </dsp:spPr>
      <dsp:style>
        <a:lnRef idx="0">
          <a:scrgbClr r="0" g="0" b="0"/>
        </a:lnRef>
        <a:fillRef idx="1">
          <a:scrgbClr r="0" g="0" b="0"/>
        </a:fillRef>
        <a:effectRef idx="0">
          <a:scrgbClr r="0" g="0" b="0"/>
        </a:effectRef>
        <a:fontRef idx="minor"/>
      </dsp:style>
    </dsp:sp>
    <dsp:sp modelId="{E53BD6DA-DADC-4798-8321-3C4135BE7F1D}">
      <dsp:nvSpPr>
        <dsp:cNvPr id="0" name=""/>
        <dsp:cNvSpPr/>
      </dsp:nvSpPr>
      <dsp:spPr>
        <a:xfrm>
          <a:off x="4318402" y="5110005"/>
          <a:ext cx="2609789" cy="53685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622300">
            <a:lnSpc>
              <a:spcPct val="100000"/>
            </a:lnSpc>
            <a:spcBef>
              <a:spcPct val="0"/>
            </a:spcBef>
            <a:spcAft>
              <a:spcPts val="0"/>
            </a:spcAft>
          </a:pPr>
          <a:r>
            <a:rPr lang="en-US" sz="1400" b="1" kern="1200">
              <a:solidFill>
                <a:schemeClr val="tx1"/>
              </a:solidFill>
              <a:latin typeface="Arial" panose="020B0604020202020204" pitchFamily="34" charset="0"/>
              <a:cs typeface="Arial" panose="020B0604020202020204" pitchFamily="34" charset="0"/>
            </a:rPr>
            <a:t>Wool Harvesting</a:t>
          </a:r>
        </a:p>
        <a:p>
          <a:pPr lvl="0" algn="ctr" defTabSz="622300">
            <a:lnSpc>
              <a:spcPct val="100000"/>
            </a:lnSpc>
            <a:spcBef>
              <a:spcPct val="0"/>
            </a:spcBef>
            <a:spcAft>
              <a:spcPts val="0"/>
            </a:spcAft>
          </a:pPr>
          <a:r>
            <a:rPr lang="en-US" sz="2000" b="1" kern="1200">
              <a:solidFill>
                <a:schemeClr val="tx1"/>
              </a:solidFill>
              <a:latin typeface="Arial" panose="020B0604020202020204" pitchFamily="34" charset="0"/>
              <a:cs typeface="Arial" panose="020B0604020202020204" pitchFamily="34" charset="0"/>
            </a:rPr>
            <a:t>55%</a:t>
          </a:r>
          <a:r>
            <a:rPr lang="en-US" sz="1200" kern="1200">
              <a:solidFill>
                <a:schemeClr val="tx1"/>
              </a:solidFill>
              <a:latin typeface="Arial" panose="020B0604020202020204" pitchFamily="34" charset="0"/>
              <a:cs typeface="Arial" panose="020B0604020202020204" pitchFamily="34" charset="0"/>
            </a:rPr>
            <a:t> of total workforce</a:t>
          </a:r>
          <a:endParaRPr lang="en-US" sz="1200" kern="1200" dirty="0">
            <a:solidFill>
              <a:schemeClr val="tx1"/>
            </a:solidFill>
            <a:latin typeface="Arial" panose="020B0604020202020204" pitchFamily="34" charset="0"/>
            <a:cs typeface="Arial" panose="020B0604020202020204" pitchFamily="34" charset="0"/>
          </a:endParaRPr>
        </a:p>
      </dsp:txBody>
      <dsp:txXfrm>
        <a:off x="4318402" y="5110005"/>
        <a:ext cx="2609789" cy="536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A96B1-DF15-4A7E-B30D-473C102D0FE8}">
      <dsp:nvSpPr>
        <dsp:cNvPr id="0" name=""/>
        <dsp:cNvSpPr/>
      </dsp:nvSpPr>
      <dsp:spPr>
        <a:xfrm>
          <a:off x="-4792504" y="-734534"/>
          <a:ext cx="5708225" cy="5708225"/>
        </a:xfrm>
        <a:prstGeom prst="blockArc">
          <a:avLst>
            <a:gd name="adj1" fmla="val 18900000"/>
            <a:gd name="adj2" fmla="val 2700000"/>
            <a:gd name="adj3" fmla="val 37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3AEE2F-73FC-4E53-94B3-1BC6B5DBD561}">
      <dsp:nvSpPr>
        <dsp:cNvPr id="0" name=""/>
        <dsp:cNvSpPr/>
      </dsp:nvSpPr>
      <dsp:spPr>
        <a:xfrm>
          <a:off x="479572" y="254309"/>
          <a:ext cx="4502475" cy="7953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000" tIns="30480" rIns="30480" bIns="30480" numCol="1" spcCol="1270" anchor="ctr" anchorCtr="0">
          <a:noAutofit/>
        </a:bodyPr>
        <a:lstStyle/>
        <a:p>
          <a:pPr lvl="0" algn="ctr" defTabSz="533400">
            <a:lnSpc>
              <a:spcPct val="90000"/>
            </a:lnSpc>
            <a:spcBef>
              <a:spcPct val="0"/>
            </a:spcBef>
            <a:spcAft>
              <a:spcPct val="35000"/>
            </a:spcAft>
            <a:buNone/>
          </a:pPr>
          <a:r>
            <a:rPr lang="en-NZ" sz="1200" kern="1200">
              <a:solidFill>
                <a:prstClr val="white"/>
              </a:solidFill>
              <a:latin typeface="+mn-lt"/>
              <a:ea typeface="+mn-ea"/>
              <a:cs typeface="Arial" panose="020B0604020202020204" pitchFamily="34" charset="0"/>
            </a:rPr>
            <a:t>1.  Provide strategic leadership across the primary industries to maximise impact and alignment in growing the Māori workforce</a:t>
          </a:r>
          <a:endParaRPr lang="en-US" sz="1200" kern="1200">
            <a:latin typeface="+mn-lt"/>
            <a:cs typeface="Arial" panose="020B0604020202020204" pitchFamily="34" charset="0"/>
          </a:endParaRPr>
        </a:p>
      </dsp:txBody>
      <dsp:txXfrm>
        <a:off x="479572" y="254309"/>
        <a:ext cx="4502475" cy="795344"/>
      </dsp:txXfrm>
    </dsp:sp>
    <dsp:sp modelId="{634B5782-D7A3-422B-9A4E-CC1541F11663}">
      <dsp:nvSpPr>
        <dsp:cNvPr id="0" name=""/>
        <dsp:cNvSpPr/>
      </dsp:nvSpPr>
      <dsp:spPr>
        <a:xfrm>
          <a:off x="67436" y="239846"/>
          <a:ext cx="824270" cy="8242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605705-D3BC-4EC0-86D4-5EB92E6B0AB5}">
      <dsp:nvSpPr>
        <dsp:cNvPr id="0" name=""/>
        <dsp:cNvSpPr/>
      </dsp:nvSpPr>
      <dsp:spPr>
        <a:xfrm>
          <a:off x="853465" y="1232707"/>
          <a:ext cx="4128581" cy="7953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645" tIns="30480" rIns="30480" bIns="30480" numCol="1" spcCol="1270" anchor="ctr" anchorCtr="0">
          <a:noAutofit/>
        </a:bodyPr>
        <a:lstStyle/>
        <a:p>
          <a:pPr marL="0" lvl="0" indent="0" algn="ctr" defTabSz="533400">
            <a:lnSpc>
              <a:spcPct val="90000"/>
            </a:lnSpc>
            <a:spcBef>
              <a:spcPct val="0"/>
            </a:spcBef>
            <a:spcAft>
              <a:spcPct val="35000"/>
            </a:spcAft>
          </a:pPr>
          <a:r>
            <a:rPr lang="en-US" sz="1200" kern="1200">
              <a:latin typeface="+mn-lt"/>
              <a:cs typeface="Arial" panose="020B0604020202020204" pitchFamily="34" charset="0"/>
            </a:rPr>
            <a:t>2.  Significantly increase the number of M</a:t>
          </a:r>
          <a:r>
            <a:rPr lang="mi-NZ" sz="1200" kern="1200">
              <a:latin typeface="+mn-lt"/>
              <a:cs typeface="Arial" panose="020B0604020202020204" pitchFamily="34" charset="0"/>
            </a:rPr>
            <a:t>ā</a:t>
          </a:r>
          <a:r>
            <a:rPr lang="en-US" sz="1200" kern="1200">
              <a:latin typeface="+mn-lt"/>
              <a:cs typeface="Arial" panose="020B0604020202020204" pitchFamily="34" charset="0"/>
            </a:rPr>
            <a:t>ori businesses we work with in the primary industries</a:t>
          </a:r>
        </a:p>
      </dsp:txBody>
      <dsp:txXfrm>
        <a:off x="853465" y="1232707"/>
        <a:ext cx="4128581" cy="795344"/>
      </dsp:txXfrm>
    </dsp:sp>
    <dsp:sp modelId="{3F91D3F7-D7BF-472F-ABA5-B623C8B4E55E}">
      <dsp:nvSpPr>
        <dsp:cNvPr id="0" name=""/>
        <dsp:cNvSpPr/>
      </dsp:nvSpPr>
      <dsp:spPr>
        <a:xfrm>
          <a:off x="441330" y="1218243"/>
          <a:ext cx="824270" cy="8242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B7A474-7F7A-462F-AA67-85994084A7D3}">
      <dsp:nvSpPr>
        <dsp:cNvPr id="0" name=""/>
        <dsp:cNvSpPr/>
      </dsp:nvSpPr>
      <dsp:spPr>
        <a:xfrm>
          <a:off x="853465" y="2211104"/>
          <a:ext cx="4128581" cy="7953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645" tIns="30480" rIns="30480" bIns="30480" numCol="1" spcCol="1270" anchor="ctr" anchorCtr="0">
          <a:noAutofit/>
        </a:bodyPr>
        <a:lstStyle/>
        <a:p>
          <a:pPr lvl="0" algn="ctr" defTabSz="533400">
            <a:lnSpc>
              <a:spcPct val="90000"/>
            </a:lnSpc>
            <a:spcBef>
              <a:spcPct val="0"/>
            </a:spcBef>
            <a:spcAft>
              <a:spcPct val="35000"/>
            </a:spcAft>
          </a:pPr>
          <a:r>
            <a:rPr lang="en-US" sz="1200" kern="1200">
              <a:latin typeface="+mn-lt"/>
              <a:cs typeface="Arial" panose="020B0604020202020204" pitchFamily="34" charset="0"/>
            </a:rPr>
            <a:t>3. Attract, train &amp; retain more M</a:t>
          </a:r>
          <a:r>
            <a:rPr lang="mi-NZ" sz="1200" kern="1200">
              <a:latin typeface="+mn-lt"/>
              <a:cs typeface="Arial" panose="020B0604020202020204" pitchFamily="34" charset="0"/>
            </a:rPr>
            <a:t>āori at all levels within the primary industries</a:t>
          </a:r>
          <a:endParaRPr lang="en-US" sz="1200" kern="1200">
            <a:latin typeface="+mn-lt"/>
            <a:cs typeface="Arial" panose="020B0604020202020204" pitchFamily="34" charset="0"/>
          </a:endParaRPr>
        </a:p>
      </dsp:txBody>
      <dsp:txXfrm>
        <a:off x="853465" y="2211104"/>
        <a:ext cx="4128581" cy="795344"/>
      </dsp:txXfrm>
    </dsp:sp>
    <dsp:sp modelId="{8A70C068-D6D2-4A3F-B422-124FDF8EA6BD}">
      <dsp:nvSpPr>
        <dsp:cNvPr id="0" name=""/>
        <dsp:cNvSpPr/>
      </dsp:nvSpPr>
      <dsp:spPr>
        <a:xfrm>
          <a:off x="441330" y="2196641"/>
          <a:ext cx="824270" cy="8242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65C50-4593-4435-A01F-A31F2B15AD69}">
      <dsp:nvSpPr>
        <dsp:cNvPr id="0" name=""/>
        <dsp:cNvSpPr/>
      </dsp:nvSpPr>
      <dsp:spPr>
        <a:xfrm>
          <a:off x="479572" y="3189501"/>
          <a:ext cx="4502475" cy="7953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645" tIns="30480" rIns="30480" bIns="30480" numCol="1" spcCol="1270" anchor="ctr" anchorCtr="0">
          <a:noAutofit/>
        </a:bodyPr>
        <a:lstStyle/>
        <a:p>
          <a:pPr marL="0" lvl="0" indent="0" algn="ctr" defTabSz="444500">
            <a:lnSpc>
              <a:spcPct val="90000"/>
            </a:lnSpc>
            <a:spcBef>
              <a:spcPct val="0"/>
            </a:spcBef>
            <a:spcAft>
              <a:spcPct val="35000"/>
            </a:spcAft>
            <a:buSzPts val="1050"/>
            <a:buFont typeface="+mj-lt"/>
            <a:buNone/>
          </a:pPr>
          <a:r>
            <a:rPr lang="en-NZ" sz="1200" kern="1200">
              <a:solidFill>
                <a:prstClr val="white"/>
              </a:solidFill>
              <a:latin typeface="+mn-lt"/>
              <a:ea typeface="+mn-ea"/>
              <a:cs typeface="Arial" panose="020B0604020202020204" pitchFamily="34" charset="0"/>
            </a:rPr>
            <a:t>4. Build the bicultural capability and capacity of Primary ITO</a:t>
          </a:r>
          <a:endParaRPr lang="en-US" sz="1200" kern="1200">
            <a:solidFill>
              <a:prstClr val="white"/>
            </a:solidFill>
            <a:latin typeface="+mn-lt"/>
            <a:ea typeface="+mn-ea"/>
            <a:cs typeface="Arial" panose="020B0604020202020204" pitchFamily="34" charset="0"/>
          </a:endParaRPr>
        </a:p>
      </dsp:txBody>
      <dsp:txXfrm>
        <a:off x="479572" y="3189501"/>
        <a:ext cx="4502475" cy="795344"/>
      </dsp:txXfrm>
    </dsp:sp>
    <dsp:sp modelId="{F35928B5-9EDA-46CF-A8CD-63D57B82DCAF}">
      <dsp:nvSpPr>
        <dsp:cNvPr id="0" name=""/>
        <dsp:cNvSpPr/>
      </dsp:nvSpPr>
      <dsp:spPr>
        <a:xfrm>
          <a:off x="67436" y="3175038"/>
          <a:ext cx="824270" cy="8242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A9212-4B7F-40DC-AF74-604FB4389825}">
      <dsp:nvSpPr>
        <dsp:cNvPr id="0" name=""/>
        <dsp:cNvSpPr/>
      </dsp:nvSpPr>
      <dsp:spPr>
        <a:xfrm>
          <a:off x="4015" y="864266"/>
          <a:ext cx="2337375" cy="934950"/>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a:t>Pre-work</a:t>
          </a:r>
        </a:p>
      </dsp:txBody>
      <dsp:txXfrm>
        <a:off x="471490" y="864266"/>
        <a:ext cx="1402425" cy="934950"/>
      </dsp:txXfrm>
    </dsp:sp>
    <dsp:sp modelId="{920720A5-786E-4865-AF01-4B4C2B6B728C}">
      <dsp:nvSpPr>
        <dsp:cNvPr id="0" name=""/>
        <dsp:cNvSpPr/>
      </dsp:nvSpPr>
      <dsp:spPr>
        <a:xfrm>
          <a:off x="2107653" y="864266"/>
          <a:ext cx="2337375" cy="934950"/>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a:t>Entry-level</a:t>
          </a:r>
        </a:p>
      </dsp:txBody>
      <dsp:txXfrm>
        <a:off x="2575128" y="864266"/>
        <a:ext cx="1402425" cy="934950"/>
      </dsp:txXfrm>
    </dsp:sp>
    <dsp:sp modelId="{82F51BDE-1790-47A5-BB05-BA7CEE67D22C}">
      <dsp:nvSpPr>
        <dsp:cNvPr id="0" name=""/>
        <dsp:cNvSpPr/>
      </dsp:nvSpPr>
      <dsp:spPr>
        <a:xfrm>
          <a:off x="4211291" y="864266"/>
          <a:ext cx="2337375" cy="934950"/>
        </a:xfrm>
        <a:prstGeom prst="chevron">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a:t>Mid-career</a:t>
          </a:r>
        </a:p>
      </dsp:txBody>
      <dsp:txXfrm>
        <a:off x="4678766" y="864266"/>
        <a:ext cx="1402425" cy="934950"/>
      </dsp:txXfrm>
    </dsp:sp>
    <dsp:sp modelId="{B1236F87-F4AB-4662-A40D-75B6EA89E2FF}">
      <dsp:nvSpPr>
        <dsp:cNvPr id="0" name=""/>
        <dsp:cNvSpPr/>
      </dsp:nvSpPr>
      <dsp:spPr>
        <a:xfrm>
          <a:off x="6314929" y="864266"/>
          <a:ext cx="2337375" cy="934950"/>
        </a:xfrm>
        <a:prstGeom prst="chevron">
          <a:avLst/>
        </a:prstGeom>
        <a:solidFill>
          <a:schemeClr val="accent2">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a:t>Senior management</a:t>
          </a:r>
        </a:p>
      </dsp:txBody>
      <dsp:txXfrm>
        <a:off x="6782404" y="864266"/>
        <a:ext cx="1402425" cy="934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99347-B3D9-4799-ADB7-C3A94FF9529F}">
      <dsp:nvSpPr>
        <dsp:cNvPr id="0" name=""/>
        <dsp:cNvSpPr/>
      </dsp:nvSpPr>
      <dsp:spPr>
        <a:xfrm>
          <a:off x="160665" y="0"/>
          <a:ext cx="2785404" cy="27854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buNone/>
          </a:pPr>
          <a:r>
            <a:rPr lang="en-US" sz="2800" kern="1200"/>
            <a:t>3 KEY AREAS</a:t>
          </a:r>
        </a:p>
      </dsp:txBody>
      <dsp:txXfrm>
        <a:off x="568578" y="407913"/>
        <a:ext cx="1969578" cy="1969578"/>
      </dsp:txXfrm>
    </dsp:sp>
    <dsp:sp modelId="{2552204A-7694-4A74-BD38-05CEE1405443}">
      <dsp:nvSpPr>
        <dsp:cNvPr id="0" name=""/>
        <dsp:cNvSpPr/>
      </dsp:nvSpPr>
      <dsp:spPr>
        <a:xfrm rot="18726652">
          <a:off x="2855027" y="878049"/>
          <a:ext cx="1112489" cy="0"/>
        </a:xfrm>
        <a:custGeom>
          <a:avLst/>
          <a:gdLst/>
          <a:ahLst/>
          <a:cxnLst/>
          <a:rect l="0" t="0" r="0" b="0"/>
          <a:pathLst>
            <a:path>
              <a:moveTo>
                <a:pt x="0" y="0"/>
              </a:moveTo>
              <a:lnTo>
                <a:pt x="111248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A191B-C5FC-42FE-8D8B-621373734008}">
      <dsp:nvSpPr>
        <dsp:cNvPr id="0" name=""/>
        <dsp:cNvSpPr/>
      </dsp:nvSpPr>
      <dsp:spPr>
        <a:xfrm>
          <a:off x="3784272" y="465400"/>
          <a:ext cx="36286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9604F-282C-4A07-980F-57FE493ADF2E}">
      <dsp:nvSpPr>
        <dsp:cNvPr id="0" name=""/>
        <dsp:cNvSpPr/>
      </dsp:nvSpPr>
      <dsp:spPr>
        <a:xfrm>
          <a:off x="4147138" y="1748"/>
          <a:ext cx="2573055" cy="9273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n-US" sz="1600" kern="1200"/>
            <a:t>Depth &amp; development of the M</a:t>
          </a:r>
          <a:r>
            <a:rPr lang="mi-NZ" sz="1600" kern="1200"/>
            <a:t>ā</a:t>
          </a:r>
          <a:r>
            <a:rPr lang="en-US" sz="1600" kern="1200"/>
            <a:t>ori talent pool</a:t>
          </a:r>
        </a:p>
      </dsp:txBody>
      <dsp:txXfrm>
        <a:off x="4147138" y="1748"/>
        <a:ext cx="2573055" cy="927302"/>
      </dsp:txXfrm>
    </dsp:sp>
    <dsp:sp modelId="{CBCAE290-8D1B-4C09-B6ED-F788372AD65A}">
      <dsp:nvSpPr>
        <dsp:cNvPr id="0" name=""/>
        <dsp:cNvSpPr/>
      </dsp:nvSpPr>
      <dsp:spPr>
        <a:xfrm>
          <a:off x="3038272" y="1392702"/>
          <a:ext cx="745999" cy="0"/>
        </a:xfrm>
        <a:custGeom>
          <a:avLst/>
          <a:gdLst/>
          <a:ahLst/>
          <a:cxnLst/>
          <a:rect l="0" t="0" r="0" b="0"/>
          <a:pathLst>
            <a:path>
              <a:moveTo>
                <a:pt x="0" y="0"/>
              </a:moveTo>
              <a:lnTo>
                <a:pt x="74599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B3AA09-9334-4578-B09D-0A6A880736BC}">
      <dsp:nvSpPr>
        <dsp:cNvPr id="0" name=""/>
        <dsp:cNvSpPr/>
      </dsp:nvSpPr>
      <dsp:spPr>
        <a:xfrm>
          <a:off x="3784272" y="1392702"/>
          <a:ext cx="36286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919B5-82F7-4FC6-987D-185D73393F16}">
      <dsp:nvSpPr>
        <dsp:cNvPr id="0" name=""/>
        <dsp:cNvSpPr/>
      </dsp:nvSpPr>
      <dsp:spPr>
        <a:xfrm>
          <a:off x="4147138" y="929051"/>
          <a:ext cx="2573055" cy="9273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n-US" sz="1600" kern="1200"/>
            <a:t>Recruiting &amp; attracting Māori talent</a:t>
          </a:r>
        </a:p>
      </dsp:txBody>
      <dsp:txXfrm>
        <a:off x="4147138" y="929051"/>
        <a:ext cx="2573055" cy="927302"/>
      </dsp:txXfrm>
    </dsp:sp>
    <dsp:sp modelId="{35FF31EE-B297-4518-B376-2894343F3AB6}">
      <dsp:nvSpPr>
        <dsp:cNvPr id="0" name=""/>
        <dsp:cNvSpPr/>
      </dsp:nvSpPr>
      <dsp:spPr>
        <a:xfrm rot="2873348">
          <a:off x="2855027" y="1907355"/>
          <a:ext cx="1112489" cy="0"/>
        </a:xfrm>
        <a:custGeom>
          <a:avLst/>
          <a:gdLst/>
          <a:ahLst/>
          <a:cxnLst/>
          <a:rect l="0" t="0" r="0" b="0"/>
          <a:pathLst>
            <a:path>
              <a:moveTo>
                <a:pt x="0" y="0"/>
              </a:moveTo>
              <a:lnTo>
                <a:pt x="111248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ACA84A-8028-4CBB-9EFF-865D6CDF7EB3}">
      <dsp:nvSpPr>
        <dsp:cNvPr id="0" name=""/>
        <dsp:cNvSpPr/>
      </dsp:nvSpPr>
      <dsp:spPr>
        <a:xfrm>
          <a:off x="3784272" y="2320004"/>
          <a:ext cx="36286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DE0652-2331-452F-AF31-999BD7AEDAC1}">
      <dsp:nvSpPr>
        <dsp:cNvPr id="0" name=""/>
        <dsp:cNvSpPr/>
      </dsp:nvSpPr>
      <dsp:spPr>
        <a:xfrm>
          <a:off x="4147138" y="1856353"/>
          <a:ext cx="2573055" cy="9273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buNone/>
          </a:pPr>
          <a:r>
            <a:rPr lang="en-US" sz="1600" kern="1200"/>
            <a:t>Retaining Māori talent (and the impact of organisational culture)</a:t>
          </a:r>
        </a:p>
      </dsp:txBody>
      <dsp:txXfrm>
        <a:off x="4147138" y="1856353"/>
        <a:ext cx="2573055" cy="92730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5838" y="1"/>
            <a:ext cx="2949787" cy="498693"/>
          </a:xfrm>
          <a:prstGeom prst="rect">
            <a:avLst/>
          </a:prstGeom>
        </p:spPr>
        <p:txBody>
          <a:bodyPr vert="horz" lIns="91440" tIns="45720" rIns="91440" bIns="45720" rtlCol="0"/>
          <a:lstStyle>
            <a:lvl1pPr algn="r">
              <a:defRPr sz="1200"/>
            </a:lvl1pPr>
          </a:lstStyle>
          <a:p>
            <a:fld id="{D07EF256-7CDB-46BE-B406-CC12B2A6D033}" type="datetimeFigureOut">
              <a:rPr lang="en-NZ" smtClean="0"/>
              <a:t>16/08/2018</a:t>
            </a:fld>
            <a:endParaRPr lang="en-NZ"/>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E60DE31A-24F8-446D-8824-830608048F0B}" type="slidenum">
              <a:rPr lang="en-NZ" smtClean="0"/>
              <a:t>‹#›</a:t>
            </a:fld>
            <a:endParaRPr lang="en-NZ"/>
          </a:p>
        </p:txBody>
      </p:sp>
    </p:spTree>
    <p:extLst>
      <p:ext uri="{BB962C8B-B14F-4D97-AF65-F5344CB8AC3E}">
        <p14:creationId xmlns:p14="http://schemas.microsoft.com/office/powerpoint/2010/main" val="233001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6A5FAFBE-A2F3-4E40-B353-C71756A94635}" type="datetimeFigureOut">
              <a:rPr lang="en-NZ" smtClean="0"/>
              <a:t>16/08/2018</a:t>
            </a:fld>
            <a:endParaRPr lang="en-NZ"/>
          </a:p>
        </p:txBody>
      </p:sp>
      <p:sp>
        <p:nvSpPr>
          <p:cNvPr id="4" name="Slide Image Placeholder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1"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7381EEA-64BE-4606-BF7A-81F1B0C61CD2}" type="slidenum">
              <a:rPr lang="en-NZ" smtClean="0"/>
              <a:t>‹#›</a:t>
            </a:fld>
            <a:endParaRPr lang="en-NZ"/>
          </a:p>
        </p:txBody>
      </p:sp>
    </p:spTree>
    <p:extLst>
      <p:ext uri="{BB962C8B-B14F-4D97-AF65-F5344CB8AC3E}">
        <p14:creationId xmlns:p14="http://schemas.microsoft.com/office/powerpoint/2010/main" val="408979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3575" cy="33543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7381EEA-64BE-4606-BF7A-81F1B0C61CD2}" type="slidenum">
              <a:rPr lang="en-NZ" smtClean="0"/>
              <a:t>3</a:t>
            </a:fld>
            <a:endParaRPr lang="en-NZ"/>
          </a:p>
        </p:txBody>
      </p:sp>
    </p:spTree>
    <p:extLst>
      <p:ext uri="{BB962C8B-B14F-4D97-AF65-F5344CB8AC3E}">
        <p14:creationId xmlns:p14="http://schemas.microsoft.com/office/powerpoint/2010/main" val="28160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3575" cy="33543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7381EEA-64BE-4606-BF7A-81F1B0C61CD2}" type="slidenum">
              <a:rPr lang="en-NZ" smtClean="0"/>
              <a:t>4</a:t>
            </a:fld>
            <a:endParaRPr lang="en-NZ"/>
          </a:p>
        </p:txBody>
      </p:sp>
    </p:spTree>
    <p:extLst>
      <p:ext uri="{BB962C8B-B14F-4D97-AF65-F5344CB8AC3E}">
        <p14:creationId xmlns:p14="http://schemas.microsoft.com/office/powerpoint/2010/main" val="139853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3575" cy="33543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7381EEA-64BE-4606-BF7A-81F1B0C61CD2}" type="slidenum">
              <a:rPr lang="en-NZ" smtClean="0"/>
              <a:t>5</a:t>
            </a:fld>
            <a:endParaRPr lang="en-NZ"/>
          </a:p>
        </p:txBody>
      </p:sp>
    </p:spTree>
    <p:extLst>
      <p:ext uri="{BB962C8B-B14F-4D97-AF65-F5344CB8AC3E}">
        <p14:creationId xmlns:p14="http://schemas.microsoft.com/office/powerpoint/2010/main" val="223834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3575" cy="33543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7381EEA-64BE-4606-BF7A-81F1B0C61CD2}" type="slidenum">
              <a:rPr lang="en-NZ" smtClean="0"/>
              <a:t>6</a:t>
            </a:fld>
            <a:endParaRPr lang="en-NZ"/>
          </a:p>
        </p:txBody>
      </p:sp>
    </p:spTree>
    <p:extLst>
      <p:ext uri="{BB962C8B-B14F-4D97-AF65-F5344CB8AC3E}">
        <p14:creationId xmlns:p14="http://schemas.microsoft.com/office/powerpoint/2010/main" val="167990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7381EEA-64BE-4606-BF7A-81F1B0C61CD2}" type="slidenum">
              <a:rPr lang="en-NZ" smtClean="0"/>
              <a:t>7</a:t>
            </a:fld>
            <a:endParaRPr lang="en-NZ"/>
          </a:p>
        </p:txBody>
      </p:sp>
    </p:spTree>
    <p:extLst>
      <p:ext uri="{BB962C8B-B14F-4D97-AF65-F5344CB8AC3E}">
        <p14:creationId xmlns:p14="http://schemas.microsoft.com/office/powerpoint/2010/main" val="405312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7381EEA-64BE-4606-BF7A-81F1B0C61CD2}" type="slidenum">
              <a:rPr lang="en-NZ" smtClean="0"/>
              <a:t>8</a:t>
            </a:fld>
            <a:endParaRPr lang="en-NZ"/>
          </a:p>
        </p:txBody>
      </p:sp>
    </p:spTree>
    <p:extLst>
      <p:ext uri="{BB962C8B-B14F-4D97-AF65-F5344CB8AC3E}">
        <p14:creationId xmlns:p14="http://schemas.microsoft.com/office/powerpoint/2010/main" val="1281692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800">
                <a:solidFill>
                  <a:schemeClr val="tx1">
                    <a:lumMod val="65000"/>
                    <a:lumOff val="35000"/>
                  </a:schemeClr>
                </a:solidFill>
                <a:latin typeface="Handelson Five" panose="00000100000000000000" pitchFamily="50" charset="0"/>
              </a:defRPr>
            </a:lvl1pPr>
          </a:lstStyle>
          <a:p>
            <a:r>
              <a:rPr lang="en-US"/>
              <a:t>Click to edit Master title style</a:t>
            </a:r>
            <a:endParaRPr lang="en-NZ"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Tree>
    <p:extLst>
      <p:ext uri="{BB962C8B-B14F-4D97-AF65-F5344CB8AC3E}">
        <p14:creationId xmlns:p14="http://schemas.microsoft.com/office/powerpoint/2010/main" val="405885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NZ"/>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352729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NZ"/>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210551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2291667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NZ"/>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3908322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2491983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167609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2233613"/>
            <a:ext cx="7772400" cy="2390775"/>
          </a:xfrm>
        </p:spPr>
        <p:txBody>
          <a:bodyPr anchor="ctr" anchorCtr="0">
            <a:normAutofit/>
          </a:bodyPr>
          <a:lstStyle>
            <a:lvl1pPr algn="ctr">
              <a:defRPr sz="8000" b="1" cap="none" baseline="0">
                <a:solidFill>
                  <a:schemeClr val="bg1"/>
                </a:solidFill>
                <a:latin typeface="Handelson Five" panose="00000100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15079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988" y="2281238"/>
            <a:ext cx="7692057" cy="2295525"/>
          </a:xfrm>
        </p:spPr>
        <p:txBody>
          <a:bodyPr anchor="ctr" anchorCtr="0">
            <a:noAutofit/>
          </a:bodyPr>
          <a:lstStyle>
            <a:lvl1pPr algn="ctr">
              <a:defRPr sz="8000" b="1" cap="none" baseline="0">
                <a:solidFill>
                  <a:schemeClr val="bg1"/>
                </a:solidFill>
                <a:latin typeface="Handelson Five" panose="00000100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255718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989" y="2228850"/>
            <a:ext cx="7800974" cy="2400300"/>
          </a:xfrm>
        </p:spPr>
        <p:txBody>
          <a:bodyPr anchor="ctr" anchorCtr="0">
            <a:normAutofit/>
          </a:bodyPr>
          <a:lstStyle>
            <a:lvl1pPr algn="ctr">
              <a:defRPr sz="8000" b="1" cap="none" baseline="0">
                <a:solidFill>
                  <a:srgbClr val="43494F"/>
                </a:solidFill>
                <a:latin typeface="Handelson Five" panose="00000100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296131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rgbClr val="4349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989" y="2228850"/>
            <a:ext cx="7800974" cy="2400300"/>
          </a:xfrm>
        </p:spPr>
        <p:txBody>
          <a:bodyPr anchor="ctr" anchorCtr="0">
            <a:normAutofit/>
          </a:bodyPr>
          <a:lstStyle>
            <a:lvl1pPr algn="ctr">
              <a:defRPr sz="8000" b="1" cap="none" baseline="0">
                <a:solidFill>
                  <a:schemeClr val="bg1"/>
                </a:solidFill>
                <a:latin typeface="Handelson Five" panose="00000100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4151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365127"/>
            <a:ext cx="8445462" cy="808065"/>
          </a:xfrm>
        </p:spPr>
        <p:txBody>
          <a:bodyPr/>
          <a:lstStyle>
            <a:lvl1pPr>
              <a:defRPr>
                <a:solidFill>
                  <a:schemeClr val="accent1"/>
                </a:solidFill>
              </a:defRPr>
            </a:lvl1pPr>
          </a:lstStyle>
          <a:p>
            <a:r>
              <a:rPr lang="en-US"/>
              <a:t>Click to edit Master title style</a:t>
            </a:r>
            <a:endParaRPr lang="en-NZ" dirty="0"/>
          </a:p>
        </p:txBody>
      </p:sp>
      <p:sp>
        <p:nvSpPr>
          <p:cNvPr id="3" name="Content Placeholder 2"/>
          <p:cNvSpPr>
            <a:spLocks noGrp="1"/>
          </p:cNvSpPr>
          <p:nvPr>
            <p:ph idx="1"/>
          </p:nvPr>
        </p:nvSpPr>
        <p:spPr>
          <a:xfrm>
            <a:off x="333375" y="1293962"/>
            <a:ext cx="8445462" cy="5050407"/>
          </a:xfrm>
        </p:spPr>
        <p:txBody>
          <a:bodyPr>
            <a:normAutofit/>
          </a:bodyPr>
          <a:lstStyle>
            <a:lvl1pPr marL="271463" indent="-271463">
              <a:defRPr sz="2000">
                <a:solidFill>
                  <a:schemeClr val="tx1">
                    <a:lumMod val="75000"/>
                    <a:lumOff val="25000"/>
                  </a:schemeClr>
                </a:solidFill>
              </a:defRPr>
            </a:lvl1pPr>
            <a:lvl2pPr marL="625475" indent="-263525">
              <a:defRPr sz="1800">
                <a:solidFill>
                  <a:schemeClr val="tx1">
                    <a:lumMod val="75000"/>
                    <a:lumOff val="25000"/>
                  </a:schemeClr>
                </a:solidFill>
              </a:defRPr>
            </a:lvl2pPr>
            <a:lvl3pPr marL="987425" indent="-271463">
              <a:defRPr sz="1400">
                <a:solidFill>
                  <a:schemeClr val="tx1">
                    <a:lumMod val="75000"/>
                    <a:lumOff val="25000"/>
                  </a:schemeClr>
                </a:solidFill>
              </a:defRPr>
            </a:lvl3pPr>
            <a:lvl4pPr marL="1349375" indent="-271463">
              <a:defRPr sz="1200">
                <a:solidFill>
                  <a:schemeClr val="tx1">
                    <a:lumMod val="75000"/>
                    <a:lumOff val="25000"/>
                  </a:schemeClr>
                </a:solidFill>
              </a:defRPr>
            </a:lvl4pPr>
            <a:lvl5pPr marL="1611313" indent="-239713">
              <a:defRPr sz="12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4125349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97154"/>
            <a:ext cx="7772400" cy="858019"/>
          </a:xfrm>
        </p:spPr>
        <p:txBody>
          <a:bodyPr anchor="b" anchorCtr="0"/>
          <a:lstStyle>
            <a:lvl1pPr algn="l">
              <a:defRPr sz="4000" b="1" cap="none" baseline="0">
                <a:solidFill>
                  <a:schemeClr val="bg1"/>
                </a:solidFill>
              </a:defRPr>
            </a:lvl1pPr>
          </a:lstStyle>
          <a:p>
            <a:r>
              <a:rPr lang="en-US"/>
              <a:t>Click to edit Master title style</a:t>
            </a:r>
            <a:endParaRPr lang="en-NZ" dirty="0"/>
          </a:p>
        </p:txBody>
      </p:sp>
      <p:sp>
        <p:nvSpPr>
          <p:cNvPr id="7" name="Rectangle 6"/>
          <p:cNvSpPr/>
          <p:nvPr userDrawn="1"/>
        </p:nvSpPr>
        <p:spPr>
          <a:xfrm>
            <a:off x="827584" y="4797152"/>
            <a:ext cx="504056" cy="72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Tree>
    <p:extLst>
      <p:ext uri="{BB962C8B-B14F-4D97-AF65-F5344CB8AC3E}">
        <p14:creationId xmlns:p14="http://schemas.microsoft.com/office/powerpoint/2010/main" val="358999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a:t>Click to edit Title text</a:t>
            </a:r>
          </a:p>
        </p:txBody>
      </p:sp>
      <p:sp>
        <p:nvSpPr>
          <p:cNvPr id="3" name="Content Placeholder 2"/>
          <p:cNvSpPr>
            <a:spLocks noGrp="1"/>
          </p:cNvSpPr>
          <p:nvPr>
            <p:ph idx="1"/>
          </p:nvPr>
        </p:nvSpPr>
        <p:spPr>
          <a:xfrm>
            <a:off x="398585" y="1376363"/>
            <a:ext cx="8343900" cy="4705984"/>
          </a:xfr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738"/>
              </a:spcBef>
              <a:spcAft>
                <a:spcPct val="0"/>
              </a:spcAft>
              <a:buClr>
                <a:schemeClr val="accent1"/>
              </a:buClr>
              <a:buFont typeface="Arial" charset="0"/>
              <a:defRPr lang="en-NZ" sz="1477" kern="1200" noProof="0" dirty="0" smtClean="0">
                <a:solidFill>
                  <a:srgbClr val="404040"/>
                </a:solidFill>
                <a:latin typeface="Arial" pitchFamily="34" charset="0"/>
                <a:ea typeface="+mn-ea"/>
                <a:cs typeface="Arial" pitchFamily="34" charset="0"/>
              </a:defRPr>
            </a:lvl1pPr>
            <a:lvl2pPr algn="l" rtl="0" eaLnBrk="0" fontAlgn="base" hangingPunct="0">
              <a:lnSpc>
                <a:spcPct val="100000"/>
              </a:lnSpc>
              <a:spcBef>
                <a:spcPts val="738"/>
              </a:spcBef>
              <a:spcAft>
                <a:spcPct val="0"/>
              </a:spcAft>
              <a:buClr>
                <a:schemeClr val="accent1"/>
              </a:buClr>
              <a:buFont typeface="Arial" charset="0"/>
              <a:defRPr lang="en-NZ" sz="1477" kern="1200" noProof="0" dirty="0" smtClean="0">
                <a:solidFill>
                  <a:srgbClr val="404040"/>
                </a:solidFill>
                <a:latin typeface="Arial" pitchFamily="34" charset="0"/>
                <a:ea typeface="+mn-ea"/>
                <a:cs typeface="Arial" pitchFamily="34" charset="0"/>
              </a:defRPr>
            </a:lvl2pPr>
            <a:lvl3pPr algn="l" rtl="0" eaLnBrk="0" fontAlgn="base" hangingPunct="0">
              <a:lnSpc>
                <a:spcPct val="100000"/>
              </a:lnSpc>
              <a:spcBef>
                <a:spcPts val="738"/>
              </a:spcBef>
              <a:spcAft>
                <a:spcPct val="0"/>
              </a:spcAft>
              <a:buClr>
                <a:schemeClr val="accent1"/>
              </a:buClr>
              <a:buFont typeface="Arial" charset="0"/>
              <a:defRPr lang="en-NZ" sz="1477" kern="1200" noProof="0" dirty="0" smtClean="0">
                <a:solidFill>
                  <a:srgbClr val="404040"/>
                </a:solidFill>
                <a:latin typeface="Arial" pitchFamily="34" charset="0"/>
                <a:ea typeface="+mn-ea"/>
                <a:cs typeface="Arial" pitchFamily="34" charset="0"/>
              </a:defRPr>
            </a:lvl3pPr>
            <a:lvl4pPr algn="l" rtl="0" eaLnBrk="0" fontAlgn="base" hangingPunct="0">
              <a:lnSpc>
                <a:spcPct val="100000"/>
              </a:lnSpc>
              <a:spcBef>
                <a:spcPts val="738"/>
              </a:spcBef>
              <a:spcAft>
                <a:spcPct val="0"/>
              </a:spcAft>
              <a:buClr>
                <a:schemeClr val="accent1"/>
              </a:buClr>
              <a:buFont typeface="Arial" charset="0"/>
              <a:defRPr lang="en-NZ" sz="1477" kern="1200" noProof="0" dirty="0" smtClean="0">
                <a:solidFill>
                  <a:srgbClr val="404040"/>
                </a:solidFill>
                <a:latin typeface="Arial" pitchFamily="34" charset="0"/>
                <a:ea typeface="+mn-ea"/>
                <a:cs typeface="Arial" pitchFamily="34" charset="0"/>
              </a:defRPr>
            </a:lvl4pPr>
            <a:lvl5pPr algn="l" rtl="0" eaLnBrk="0" fontAlgn="base" hangingPunct="0">
              <a:lnSpc>
                <a:spcPct val="100000"/>
              </a:lnSpc>
              <a:spcBef>
                <a:spcPts val="738"/>
              </a:spcBef>
              <a:spcAft>
                <a:spcPct val="0"/>
              </a:spcAft>
              <a:buClr>
                <a:schemeClr val="accent1"/>
              </a:buClr>
              <a:buFont typeface="Arial" charset="0"/>
              <a:defRPr lang="en-NZ" sz="1477" kern="1200" noProof="0" dirty="0">
                <a:solidFill>
                  <a:srgbClr val="404040"/>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dirty="0"/>
          </a:p>
        </p:txBody>
      </p:sp>
      <p:sp>
        <p:nvSpPr>
          <p:cNvPr id="5" name="Text Placeholder 6"/>
          <p:cNvSpPr>
            <a:spLocks noGrp="1"/>
          </p:cNvSpPr>
          <p:nvPr>
            <p:ph type="body" sz="quarter" idx="12" hasCustomPrompt="1"/>
          </p:nvPr>
        </p:nvSpPr>
        <p:spPr>
          <a:xfrm>
            <a:off x="398585" y="6094413"/>
            <a:ext cx="7005711" cy="320040"/>
          </a:xfrm>
        </p:spPr>
        <p:txBody>
          <a:bodyPr bIns="45720" anchor="b" anchorCtr="0"/>
          <a:lstStyle>
            <a:lvl1pPr marL="0" indent="0">
              <a:spcBef>
                <a:spcPts val="0"/>
              </a:spcBef>
              <a:spcAft>
                <a:spcPts val="92"/>
              </a:spcAft>
              <a:buNone/>
              <a:defRPr sz="738" i="1"/>
            </a:lvl1pPr>
            <a:lvl2pPr marL="168817" indent="-168817">
              <a:spcBef>
                <a:spcPts val="0"/>
              </a:spcBef>
              <a:spcAft>
                <a:spcPts val="92"/>
              </a:spcAft>
              <a:buClr>
                <a:schemeClr val="tx1"/>
              </a:buClr>
              <a:buFont typeface="+mj-lt"/>
              <a:buAutoNum type="arabicPeriod"/>
              <a:defRPr sz="738" i="1"/>
            </a:lvl2pPr>
            <a:lvl3pPr>
              <a:defRPr sz="738" i="1"/>
            </a:lvl3pPr>
            <a:lvl4pPr>
              <a:defRPr sz="738" i="1"/>
            </a:lvl4pPr>
            <a:lvl5pPr>
              <a:defRPr sz="738" i="1"/>
            </a:lvl5pPr>
          </a:lstStyle>
          <a:p>
            <a:pPr lvl="0"/>
            <a:r>
              <a:rPr lang="en-US" dirty="0"/>
              <a:t>Click to edit Source text [Indent Level 1] and Footnote text [Indent Level 2]</a:t>
            </a:r>
          </a:p>
          <a:p>
            <a:pPr lvl="1"/>
            <a:r>
              <a:rPr lang="en-US" dirty="0"/>
              <a:t>Click to edit Source text [Indent Level 1] and Footnote text [Indent Level 2]</a:t>
            </a:r>
          </a:p>
        </p:txBody>
      </p:sp>
    </p:spTree>
    <p:extLst>
      <p:ext uri="{BB962C8B-B14F-4D97-AF65-F5344CB8AC3E}">
        <p14:creationId xmlns:p14="http://schemas.microsoft.com/office/powerpoint/2010/main" val="2053927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Vertical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a:t>Click to edit Title text</a:t>
            </a:r>
          </a:p>
        </p:txBody>
      </p:sp>
      <p:sp>
        <p:nvSpPr>
          <p:cNvPr id="3" name="Content Placeholder 2"/>
          <p:cNvSpPr>
            <a:spLocks noGrp="1"/>
          </p:cNvSpPr>
          <p:nvPr>
            <p:ph idx="1"/>
          </p:nvPr>
        </p:nvSpPr>
        <p:spPr>
          <a:xfrm>
            <a:off x="398585" y="1696404"/>
            <a:ext cx="4075294" cy="4385945"/>
          </a:xfrm>
        </p:spPr>
        <p:txBody>
          <a:bodyPr/>
          <a:lstStyle>
            <a:lvl1pPr>
              <a:lnSpc>
                <a:spcPct val="100000"/>
              </a:lnSpc>
              <a:spcBef>
                <a:spcPts val="462"/>
              </a:spcBef>
              <a:spcAft>
                <a:spcPts val="0"/>
              </a:spcAft>
              <a:defRPr sz="923">
                <a:solidFill>
                  <a:schemeClr val="tx1"/>
                </a:solidFill>
              </a:defRPr>
            </a:lvl1pPr>
            <a:lvl2pPr>
              <a:lnSpc>
                <a:spcPct val="100000"/>
              </a:lnSpc>
              <a:spcBef>
                <a:spcPts val="462"/>
              </a:spcBef>
              <a:spcAft>
                <a:spcPts val="0"/>
              </a:spcAft>
              <a:defRPr sz="923">
                <a:solidFill>
                  <a:schemeClr val="tx1"/>
                </a:solidFill>
              </a:defRPr>
            </a:lvl2pPr>
            <a:lvl3pPr>
              <a:lnSpc>
                <a:spcPct val="100000"/>
              </a:lnSpc>
              <a:spcBef>
                <a:spcPts val="462"/>
              </a:spcBef>
              <a:spcAft>
                <a:spcPts val="0"/>
              </a:spcAft>
              <a:defRPr sz="923">
                <a:solidFill>
                  <a:schemeClr val="tx1"/>
                </a:solidFill>
              </a:defRPr>
            </a:lvl3pPr>
            <a:lvl4pPr>
              <a:lnSpc>
                <a:spcPct val="100000"/>
              </a:lnSpc>
              <a:spcBef>
                <a:spcPts val="462"/>
              </a:spcBef>
              <a:spcAft>
                <a:spcPts val="0"/>
              </a:spcAft>
              <a:defRPr sz="923">
                <a:solidFill>
                  <a:schemeClr val="tx1"/>
                </a:solidFill>
              </a:defRPr>
            </a:lvl4pPr>
            <a:lvl5pPr>
              <a:lnSpc>
                <a:spcPct val="100000"/>
              </a:lnSpc>
              <a:spcBef>
                <a:spcPts val="462"/>
              </a:spcBef>
              <a:spcAft>
                <a:spcPts val="0"/>
              </a:spcAft>
              <a:defRPr sz="923">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NZ" noProof="0" dirty="0"/>
          </a:p>
        </p:txBody>
      </p:sp>
      <p:sp>
        <p:nvSpPr>
          <p:cNvPr id="5" name="Content Placeholder 2"/>
          <p:cNvSpPr>
            <a:spLocks noGrp="1"/>
          </p:cNvSpPr>
          <p:nvPr>
            <p:ph idx="11"/>
          </p:nvPr>
        </p:nvSpPr>
        <p:spPr>
          <a:xfrm>
            <a:off x="4667191" y="1696404"/>
            <a:ext cx="4075294" cy="4385945"/>
          </a:xfrm>
        </p:spPr>
        <p:txBody>
          <a:bodyPr/>
          <a:lstStyle>
            <a:lvl1pPr>
              <a:lnSpc>
                <a:spcPct val="100000"/>
              </a:lnSpc>
              <a:spcBef>
                <a:spcPts val="462"/>
              </a:spcBef>
              <a:spcAft>
                <a:spcPts val="0"/>
              </a:spcAft>
              <a:defRPr sz="923">
                <a:solidFill>
                  <a:schemeClr val="tx1"/>
                </a:solidFill>
              </a:defRPr>
            </a:lvl1pPr>
            <a:lvl2pPr>
              <a:lnSpc>
                <a:spcPct val="100000"/>
              </a:lnSpc>
              <a:spcBef>
                <a:spcPts val="462"/>
              </a:spcBef>
              <a:spcAft>
                <a:spcPts val="0"/>
              </a:spcAft>
              <a:defRPr sz="923">
                <a:solidFill>
                  <a:schemeClr val="tx1"/>
                </a:solidFill>
              </a:defRPr>
            </a:lvl2pPr>
            <a:lvl3pPr>
              <a:lnSpc>
                <a:spcPct val="100000"/>
              </a:lnSpc>
              <a:spcBef>
                <a:spcPts val="462"/>
              </a:spcBef>
              <a:spcAft>
                <a:spcPts val="0"/>
              </a:spcAft>
              <a:defRPr sz="923">
                <a:solidFill>
                  <a:schemeClr val="tx1"/>
                </a:solidFill>
              </a:defRPr>
            </a:lvl3pPr>
            <a:lvl4pPr>
              <a:lnSpc>
                <a:spcPct val="100000"/>
              </a:lnSpc>
              <a:spcBef>
                <a:spcPts val="462"/>
              </a:spcBef>
              <a:spcAft>
                <a:spcPts val="0"/>
              </a:spcAft>
              <a:defRPr sz="923">
                <a:solidFill>
                  <a:schemeClr val="tx1"/>
                </a:solidFill>
              </a:defRPr>
            </a:lvl4pPr>
            <a:lvl5pPr>
              <a:lnSpc>
                <a:spcPct val="100000"/>
              </a:lnSpc>
              <a:spcBef>
                <a:spcPts val="462"/>
              </a:spcBef>
              <a:spcAft>
                <a:spcPts val="0"/>
              </a:spcAft>
              <a:defRPr sz="923">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NZ" noProof="0" dirty="0"/>
          </a:p>
        </p:txBody>
      </p:sp>
      <p:sp>
        <p:nvSpPr>
          <p:cNvPr id="6" name="Text Placeholder 16"/>
          <p:cNvSpPr>
            <a:spLocks noGrp="1"/>
          </p:cNvSpPr>
          <p:nvPr>
            <p:ph type="body" sz="quarter" idx="12" hasCustomPrompt="1"/>
          </p:nvPr>
        </p:nvSpPr>
        <p:spPr>
          <a:xfrm>
            <a:off x="398585" y="1376363"/>
            <a:ext cx="4076817" cy="32004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738"/>
              </a:spcBef>
              <a:spcAft>
                <a:spcPct val="0"/>
              </a:spcAft>
              <a:buClr>
                <a:schemeClr val="accent1"/>
              </a:buClr>
              <a:buFont typeface="Arial" charset="0"/>
              <a:buNone/>
              <a:defRPr lang="en-US" sz="1108"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738"/>
              </a:spcBef>
              <a:spcAft>
                <a:spcPct val="0"/>
              </a:spcAft>
              <a:buClr>
                <a:schemeClr val="accent1"/>
              </a:buClr>
              <a:buFont typeface="Arial" charset="0"/>
              <a:buNone/>
            </a:pPr>
            <a:r>
              <a:rPr lang="en-US" dirty="0"/>
              <a:t>Click to edit Heading text</a:t>
            </a:r>
          </a:p>
        </p:txBody>
      </p:sp>
      <p:sp>
        <p:nvSpPr>
          <p:cNvPr id="7" name="Text Placeholder 16"/>
          <p:cNvSpPr>
            <a:spLocks noGrp="1"/>
          </p:cNvSpPr>
          <p:nvPr>
            <p:ph type="body" sz="quarter" idx="13" hasCustomPrompt="1"/>
          </p:nvPr>
        </p:nvSpPr>
        <p:spPr>
          <a:xfrm>
            <a:off x="4665668" y="1376363"/>
            <a:ext cx="4076817" cy="32004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738"/>
              </a:spcBef>
              <a:spcAft>
                <a:spcPct val="0"/>
              </a:spcAft>
              <a:buClr>
                <a:schemeClr val="accent1"/>
              </a:buClr>
              <a:buFont typeface="Arial" charset="0"/>
              <a:buNone/>
              <a:defRPr lang="en-US" sz="1108"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738"/>
              </a:spcBef>
              <a:spcAft>
                <a:spcPct val="0"/>
              </a:spcAft>
              <a:buClr>
                <a:schemeClr val="accent1"/>
              </a:buClr>
              <a:buFont typeface="Arial" charset="0"/>
              <a:buNone/>
            </a:pPr>
            <a:r>
              <a:rPr lang="en-US" dirty="0"/>
              <a:t>Click to edit Heading text</a:t>
            </a:r>
          </a:p>
        </p:txBody>
      </p:sp>
      <p:sp>
        <p:nvSpPr>
          <p:cNvPr id="9" name="Text Placeholder 6"/>
          <p:cNvSpPr>
            <a:spLocks noGrp="1"/>
          </p:cNvSpPr>
          <p:nvPr>
            <p:ph type="body" sz="quarter" idx="14" hasCustomPrompt="1"/>
          </p:nvPr>
        </p:nvSpPr>
        <p:spPr>
          <a:xfrm>
            <a:off x="398585" y="6094413"/>
            <a:ext cx="7005711" cy="320040"/>
          </a:xfrm>
        </p:spPr>
        <p:txBody>
          <a:bodyPr bIns="45720" anchor="b" anchorCtr="0"/>
          <a:lstStyle>
            <a:lvl1pPr marL="0" indent="0">
              <a:spcBef>
                <a:spcPts val="0"/>
              </a:spcBef>
              <a:spcAft>
                <a:spcPts val="92"/>
              </a:spcAft>
              <a:buNone/>
              <a:defRPr sz="738" i="1"/>
            </a:lvl1pPr>
            <a:lvl2pPr marL="168817" indent="-168817">
              <a:spcBef>
                <a:spcPts val="0"/>
              </a:spcBef>
              <a:spcAft>
                <a:spcPts val="92"/>
              </a:spcAft>
              <a:buClr>
                <a:schemeClr val="tx1"/>
              </a:buClr>
              <a:buFont typeface="+mj-lt"/>
              <a:buAutoNum type="arabicPeriod"/>
              <a:defRPr sz="738" i="1"/>
            </a:lvl2pPr>
            <a:lvl3pPr>
              <a:defRPr sz="738" i="1"/>
            </a:lvl3pPr>
            <a:lvl4pPr>
              <a:defRPr sz="738" i="1"/>
            </a:lvl4pPr>
            <a:lvl5pPr>
              <a:defRPr sz="738" i="1"/>
            </a:lvl5pPr>
          </a:lstStyle>
          <a:p>
            <a:pPr lvl="0"/>
            <a:r>
              <a:rPr lang="en-US" dirty="0"/>
              <a:t>Click to edit Source text [Indent Level 1] and Footnote text [Indent Level 2]</a:t>
            </a:r>
          </a:p>
          <a:p>
            <a:pPr lvl="1"/>
            <a:r>
              <a:rPr lang="en-US" dirty="0"/>
              <a:t>Click to edit Source text [Indent Level 1] and Footnote text [Indent Level 2]</a:t>
            </a:r>
          </a:p>
        </p:txBody>
      </p:sp>
    </p:spTree>
    <p:extLst>
      <p:ext uri="{BB962C8B-B14F-4D97-AF65-F5344CB8AC3E}">
        <p14:creationId xmlns:p14="http://schemas.microsoft.com/office/powerpoint/2010/main" val="55411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9500" y="335020"/>
            <a:ext cx="7699337" cy="660446"/>
          </a:xfrm>
        </p:spPr>
        <p:txBody>
          <a:bodyPr>
            <a:noAutofit/>
          </a:bodyPr>
          <a:lstStyle>
            <a:lvl1pPr>
              <a:defRPr sz="2200" b="1">
                <a:solidFill>
                  <a:schemeClr val="accent1"/>
                </a:solidFill>
              </a:defRPr>
            </a:lvl1pPr>
          </a:lstStyle>
          <a:p>
            <a:r>
              <a:rPr lang="en-US"/>
              <a:t>Click to edit Master title style</a:t>
            </a:r>
            <a:endParaRPr lang="en-NZ" dirty="0"/>
          </a:p>
        </p:txBody>
      </p:sp>
      <p:sp>
        <p:nvSpPr>
          <p:cNvPr id="3" name="Content Placeholder 2"/>
          <p:cNvSpPr>
            <a:spLocks noGrp="1"/>
          </p:cNvSpPr>
          <p:nvPr>
            <p:ph idx="1"/>
          </p:nvPr>
        </p:nvSpPr>
        <p:spPr>
          <a:xfrm>
            <a:off x="1079499" y="1293962"/>
            <a:ext cx="7699337" cy="5050407"/>
          </a:xfrm>
        </p:spPr>
        <p:txBody>
          <a:bodyPr>
            <a:normAutofit/>
          </a:bodyPr>
          <a:lstStyle>
            <a:lvl1pPr marL="271463" indent="-271463">
              <a:defRPr sz="2000">
                <a:solidFill>
                  <a:schemeClr val="tx1">
                    <a:lumMod val="75000"/>
                    <a:lumOff val="25000"/>
                  </a:schemeClr>
                </a:solidFill>
              </a:defRPr>
            </a:lvl1pPr>
            <a:lvl2pPr marL="625475" indent="-263525">
              <a:defRPr sz="1800">
                <a:solidFill>
                  <a:schemeClr val="tx1">
                    <a:lumMod val="75000"/>
                    <a:lumOff val="25000"/>
                  </a:schemeClr>
                </a:solidFill>
              </a:defRPr>
            </a:lvl2pPr>
            <a:lvl3pPr marL="987425" indent="-271463">
              <a:defRPr sz="1400">
                <a:solidFill>
                  <a:schemeClr val="tx1">
                    <a:lumMod val="75000"/>
                    <a:lumOff val="25000"/>
                  </a:schemeClr>
                </a:solidFill>
              </a:defRPr>
            </a:lvl3pPr>
            <a:lvl4pPr marL="1349375" indent="-271463">
              <a:defRPr sz="1200">
                <a:solidFill>
                  <a:schemeClr val="tx1">
                    <a:lumMod val="75000"/>
                    <a:lumOff val="25000"/>
                  </a:schemeClr>
                </a:solidFill>
              </a:defRPr>
            </a:lvl4pPr>
            <a:lvl5pPr marL="1611313" indent="-239713">
              <a:defRPr sz="12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10"/>
          </p:nvPr>
        </p:nvSpPr>
        <p:spPr>
          <a:xfrm>
            <a:off x="0" y="335019"/>
            <a:ext cx="971550" cy="660447"/>
          </a:xfrm>
          <a:solidFill>
            <a:schemeClr val="accent1"/>
          </a:solidFill>
        </p:spPr>
        <p:txBody>
          <a:bodyPr tIns="90000" bIns="90000" anchor="ctr" anchorCtr="0">
            <a:noAutofit/>
          </a:bodyPr>
          <a:lstStyle>
            <a:lvl1pPr marL="0" indent="0" algn="r">
              <a:buNone/>
              <a:defRPr sz="105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1837114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9500" y="335020"/>
            <a:ext cx="7699337" cy="660446"/>
          </a:xfrm>
        </p:spPr>
        <p:txBody>
          <a:bodyPr>
            <a:noAutofit/>
          </a:bodyPr>
          <a:lstStyle>
            <a:lvl1pPr>
              <a:defRPr sz="2200" b="1">
                <a:solidFill>
                  <a:schemeClr val="accent1"/>
                </a:solidFill>
              </a:defRPr>
            </a:lvl1pPr>
          </a:lstStyle>
          <a:p>
            <a:r>
              <a:rPr lang="en-US"/>
              <a:t>Click to edit Master title style</a:t>
            </a:r>
            <a:endParaRPr lang="en-NZ" dirty="0"/>
          </a:p>
        </p:txBody>
      </p:sp>
      <p:sp>
        <p:nvSpPr>
          <p:cNvPr id="3" name="Content Placeholder 2"/>
          <p:cNvSpPr>
            <a:spLocks noGrp="1"/>
          </p:cNvSpPr>
          <p:nvPr>
            <p:ph idx="1"/>
          </p:nvPr>
        </p:nvSpPr>
        <p:spPr>
          <a:xfrm>
            <a:off x="1079499" y="1293962"/>
            <a:ext cx="7699337" cy="5050407"/>
          </a:xfrm>
        </p:spPr>
        <p:txBody>
          <a:bodyPr>
            <a:normAutofit/>
          </a:bodyPr>
          <a:lstStyle>
            <a:lvl1pPr marL="271463" indent="-271463">
              <a:defRPr sz="2000">
                <a:solidFill>
                  <a:schemeClr val="tx1">
                    <a:lumMod val="75000"/>
                    <a:lumOff val="25000"/>
                  </a:schemeClr>
                </a:solidFill>
              </a:defRPr>
            </a:lvl1pPr>
            <a:lvl2pPr marL="625475" indent="-263525">
              <a:defRPr sz="1800">
                <a:solidFill>
                  <a:schemeClr val="tx1">
                    <a:lumMod val="75000"/>
                    <a:lumOff val="25000"/>
                  </a:schemeClr>
                </a:solidFill>
              </a:defRPr>
            </a:lvl2pPr>
            <a:lvl3pPr marL="987425" indent="-271463">
              <a:defRPr sz="1400">
                <a:solidFill>
                  <a:schemeClr val="tx1">
                    <a:lumMod val="75000"/>
                    <a:lumOff val="25000"/>
                  </a:schemeClr>
                </a:solidFill>
              </a:defRPr>
            </a:lvl3pPr>
            <a:lvl4pPr marL="1349375" indent="-271463">
              <a:defRPr sz="1200">
                <a:solidFill>
                  <a:schemeClr val="tx1">
                    <a:lumMod val="75000"/>
                    <a:lumOff val="25000"/>
                  </a:schemeClr>
                </a:solidFill>
              </a:defRPr>
            </a:lvl4pPr>
            <a:lvl5pPr marL="1611313" indent="-239713">
              <a:defRPr sz="12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10"/>
          </p:nvPr>
        </p:nvSpPr>
        <p:spPr>
          <a:xfrm>
            <a:off x="0" y="335019"/>
            <a:ext cx="971550" cy="660447"/>
          </a:xfrm>
          <a:solidFill>
            <a:schemeClr val="accent3"/>
          </a:solidFill>
        </p:spPr>
        <p:txBody>
          <a:bodyPr tIns="90000" bIns="90000" anchor="ctr" anchorCtr="0">
            <a:noAutofit/>
          </a:bodyPr>
          <a:lstStyle>
            <a:lvl1pPr marL="0" indent="0" algn="r">
              <a:buNone/>
              <a:defRPr sz="105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3955221340"/>
      </p:ext>
    </p:extLst>
  </p:cSld>
  <p:clrMapOvr>
    <a:masterClrMapping/>
  </p:clrMapOvr>
  <p:extLst mod="1">
    <p:ext uri="{DCECCB84-F9BA-43D5-87BE-67443E8EF086}">
      <p15:sldGuideLst xmlns:p15="http://schemas.microsoft.com/office/powerpoint/2012/main">
        <p15:guide id="1" orient="horz" pos="2160">
          <p15:clr>
            <a:srgbClr val="FBAE40"/>
          </p15:clr>
        </p15:guide>
        <p15:guide id="2" pos="6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9500" y="335020"/>
            <a:ext cx="7699337" cy="660446"/>
          </a:xfrm>
        </p:spPr>
        <p:txBody>
          <a:bodyPr>
            <a:noAutofit/>
          </a:bodyPr>
          <a:lstStyle>
            <a:lvl1pPr>
              <a:defRPr sz="2200" b="1">
                <a:solidFill>
                  <a:schemeClr val="accent1"/>
                </a:solidFill>
              </a:defRPr>
            </a:lvl1pPr>
          </a:lstStyle>
          <a:p>
            <a:r>
              <a:rPr lang="en-US"/>
              <a:t>Click to edit Master title style</a:t>
            </a:r>
            <a:endParaRPr lang="en-NZ" dirty="0"/>
          </a:p>
        </p:txBody>
      </p:sp>
      <p:sp>
        <p:nvSpPr>
          <p:cNvPr id="3" name="Content Placeholder 2"/>
          <p:cNvSpPr>
            <a:spLocks noGrp="1"/>
          </p:cNvSpPr>
          <p:nvPr>
            <p:ph idx="1"/>
          </p:nvPr>
        </p:nvSpPr>
        <p:spPr>
          <a:xfrm>
            <a:off x="1079499" y="1293962"/>
            <a:ext cx="7699337" cy="5050407"/>
          </a:xfrm>
        </p:spPr>
        <p:txBody>
          <a:bodyPr>
            <a:normAutofit/>
          </a:bodyPr>
          <a:lstStyle>
            <a:lvl1pPr marL="271463" indent="-271463">
              <a:defRPr sz="2000">
                <a:solidFill>
                  <a:schemeClr val="tx1">
                    <a:lumMod val="75000"/>
                    <a:lumOff val="25000"/>
                  </a:schemeClr>
                </a:solidFill>
              </a:defRPr>
            </a:lvl1pPr>
            <a:lvl2pPr marL="625475" indent="-263525">
              <a:defRPr sz="1800">
                <a:solidFill>
                  <a:schemeClr val="tx1">
                    <a:lumMod val="75000"/>
                    <a:lumOff val="25000"/>
                  </a:schemeClr>
                </a:solidFill>
              </a:defRPr>
            </a:lvl2pPr>
            <a:lvl3pPr marL="987425" indent="-271463">
              <a:defRPr sz="1400">
                <a:solidFill>
                  <a:schemeClr val="tx1">
                    <a:lumMod val="75000"/>
                    <a:lumOff val="25000"/>
                  </a:schemeClr>
                </a:solidFill>
              </a:defRPr>
            </a:lvl3pPr>
            <a:lvl4pPr marL="1349375" indent="-271463">
              <a:defRPr sz="1200">
                <a:solidFill>
                  <a:schemeClr val="tx1">
                    <a:lumMod val="75000"/>
                    <a:lumOff val="25000"/>
                  </a:schemeClr>
                </a:solidFill>
              </a:defRPr>
            </a:lvl4pPr>
            <a:lvl5pPr marL="1611313" indent="-239713">
              <a:defRPr sz="12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10"/>
          </p:nvPr>
        </p:nvSpPr>
        <p:spPr>
          <a:xfrm>
            <a:off x="0" y="335019"/>
            <a:ext cx="971550" cy="660447"/>
          </a:xfrm>
          <a:solidFill>
            <a:schemeClr val="accent2"/>
          </a:solidFill>
        </p:spPr>
        <p:txBody>
          <a:bodyPr tIns="90000" bIns="90000" anchor="ctr" anchorCtr="0">
            <a:noAutofit/>
          </a:bodyPr>
          <a:lstStyle>
            <a:lvl1pPr marL="0" indent="0" algn="r">
              <a:buNone/>
              <a:defRPr sz="105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2289054874"/>
      </p:ext>
    </p:extLst>
  </p:cSld>
  <p:clrMapOvr>
    <a:masterClrMapping/>
  </p:clrMapOvr>
  <p:extLst mod="1">
    <p:ext uri="{DCECCB84-F9BA-43D5-87BE-67443E8EF086}">
      <p15:sldGuideLst xmlns:p15="http://schemas.microsoft.com/office/powerpoint/2012/main">
        <p15:guide id="1" orient="horz" pos="2160">
          <p15:clr>
            <a:srgbClr val="FBAE40"/>
          </p15:clr>
        </p15:guide>
        <p15:guide id="2" pos="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9500" y="335020"/>
            <a:ext cx="7699337" cy="660446"/>
          </a:xfrm>
        </p:spPr>
        <p:txBody>
          <a:bodyPr>
            <a:noAutofit/>
          </a:bodyPr>
          <a:lstStyle>
            <a:lvl1pPr>
              <a:defRPr sz="2200" b="1">
                <a:solidFill>
                  <a:schemeClr val="accent1"/>
                </a:solidFill>
              </a:defRPr>
            </a:lvl1pPr>
          </a:lstStyle>
          <a:p>
            <a:r>
              <a:rPr lang="en-US"/>
              <a:t>Click to edit Master title style</a:t>
            </a:r>
            <a:endParaRPr lang="en-NZ" dirty="0"/>
          </a:p>
        </p:txBody>
      </p:sp>
      <p:sp>
        <p:nvSpPr>
          <p:cNvPr id="3" name="Content Placeholder 2"/>
          <p:cNvSpPr>
            <a:spLocks noGrp="1"/>
          </p:cNvSpPr>
          <p:nvPr>
            <p:ph idx="1"/>
          </p:nvPr>
        </p:nvSpPr>
        <p:spPr>
          <a:xfrm>
            <a:off x="1079499" y="1293962"/>
            <a:ext cx="7699337" cy="5050407"/>
          </a:xfrm>
        </p:spPr>
        <p:txBody>
          <a:bodyPr>
            <a:normAutofit/>
          </a:bodyPr>
          <a:lstStyle>
            <a:lvl1pPr marL="271463" indent="-271463">
              <a:defRPr sz="2000">
                <a:solidFill>
                  <a:schemeClr val="tx1">
                    <a:lumMod val="75000"/>
                    <a:lumOff val="25000"/>
                  </a:schemeClr>
                </a:solidFill>
              </a:defRPr>
            </a:lvl1pPr>
            <a:lvl2pPr marL="625475" indent="-263525">
              <a:defRPr sz="1800">
                <a:solidFill>
                  <a:schemeClr val="tx1">
                    <a:lumMod val="75000"/>
                    <a:lumOff val="25000"/>
                  </a:schemeClr>
                </a:solidFill>
              </a:defRPr>
            </a:lvl2pPr>
            <a:lvl3pPr marL="987425" indent="-271463">
              <a:defRPr sz="1400">
                <a:solidFill>
                  <a:schemeClr val="tx1">
                    <a:lumMod val="75000"/>
                    <a:lumOff val="25000"/>
                  </a:schemeClr>
                </a:solidFill>
              </a:defRPr>
            </a:lvl3pPr>
            <a:lvl4pPr marL="1349375" indent="-271463">
              <a:defRPr sz="1200">
                <a:solidFill>
                  <a:schemeClr val="tx1">
                    <a:lumMod val="75000"/>
                    <a:lumOff val="25000"/>
                  </a:schemeClr>
                </a:solidFill>
              </a:defRPr>
            </a:lvl4pPr>
            <a:lvl5pPr marL="1611313" indent="-239713">
              <a:defRPr sz="12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10"/>
          </p:nvPr>
        </p:nvSpPr>
        <p:spPr>
          <a:xfrm>
            <a:off x="0" y="335019"/>
            <a:ext cx="971550" cy="660447"/>
          </a:xfrm>
          <a:solidFill>
            <a:srgbClr val="43494F"/>
          </a:solidFill>
        </p:spPr>
        <p:txBody>
          <a:bodyPr tIns="90000" bIns="90000" anchor="ctr" anchorCtr="0">
            <a:noAutofit/>
          </a:bodyPr>
          <a:lstStyle>
            <a:lvl1pPr marL="0" indent="0" algn="r">
              <a:buNone/>
              <a:defRPr sz="105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3424206464"/>
      </p:ext>
    </p:extLst>
  </p:cSld>
  <p:clrMapOvr>
    <a:masterClrMapping/>
  </p:clrMapOvr>
  <p:extLst mod="1">
    <p:ext uri="{DCECCB84-F9BA-43D5-87BE-67443E8EF086}">
      <p15:sldGuideLst xmlns:p15="http://schemas.microsoft.com/office/powerpoint/2012/main">
        <p15:guide id="1" orient="horz" pos="2160">
          <p15:clr>
            <a:srgbClr val="FBAE40"/>
          </p15:clr>
        </p15:guide>
        <p15:guide id="2" pos="6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NZ"/>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134141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191425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NZ"/>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lang="en-NZ"/>
              <a:t>Primary ITO Seafood Sector Plan 2018-2020</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2F6302C-65C4-44ED-B491-4D8D2DAD9361}" type="slidenum">
              <a:rPr lang="en-NZ" smtClean="0"/>
              <a:t>‹#›</a:t>
            </a:fld>
            <a:endParaRPr lang="en-NZ"/>
          </a:p>
        </p:txBody>
      </p:sp>
    </p:spTree>
    <p:extLst>
      <p:ext uri="{BB962C8B-B14F-4D97-AF65-F5344CB8AC3E}">
        <p14:creationId xmlns:p14="http://schemas.microsoft.com/office/powerpoint/2010/main" val="393937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5" y="365127"/>
            <a:ext cx="8445462" cy="925688"/>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3" name="Text Placeholder 2"/>
          <p:cNvSpPr>
            <a:spLocks noGrp="1"/>
          </p:cNvSpPr>
          <p:nvPr>
            <p:ph type="body" idx="1"/>
          </p:nvPr>
        </p:nvSpPr>
        <p:spPr>
          <a:xfrm>
            <a:off x="333375" y="1381845"/>
            <a:ext cx="8445462" cy="496252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9365029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0" r:id="rId3"/>
    <p:sldLayoutId id="2147483691" r:id="rId4"/>
    <p:sldLayoutId id="2147483692" r:id="rId5"/>
    <p:sldLayoutId id="2147483695"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7" r:id="rId16"/>
    <p:sldLayoutId id="2147483688" r:id="rId17"/>
    <p:sldLayoutId id="2147483689" r:id="rId18"/>
    <p:sldLayoutId id="2147483694" r:id="rId19"/>
    <p:sldLayoutId id="2147483686" r:id="rId20"/>
    <p:sldLayoutId id="2147483693" r:id="rId21"/>
    <p:sldLayoutId id="2147483696" r:id="rId22"/>
  </p:sldLayoutIdLst>
  <p:hf sldNum="0" hdr="0" dt="0"/>
  <p:txStyles>
    <p:titleStyle>
      <a:lvl1pPr algn="l" defTabSz="685800" rtl="0" eaLnBrk="1" latinLnBrk="0" hangingPunct="1">
        <a:lnSpc>
          <a:spcPct val="90000"/>
        </a:lnSpc>
        <a:spcBef>
          <a:spcPct val="0"/>
        </a:spcBef>
        <a:buNone/>
        <a:defRPr sz="3300" kern="1200">
          <a:solidFill>
            <a:schemeClr val="accent1"/>
          </a:solidFill>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alibri Light" panose="020F03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Light" panose="020F03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E8DAED-999B-46AA-ADCE-7928392C0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920" y="5506922"/>
            <a:ext cx="2946400" cy="1136193"/>
          </a:xfrm>
          <a:prstGeom prst="rect">
            <a:avLst/>
          </a:prstGeom>
        </p:spPr>
      </p:pic>
      <p:pic>
        <p:nvPicPr>
          <p:cNvPr id="12" name="Content Placeholder 11" descr="A person wearing a hat&#10;&#10;Description generated with very high confidence">
            <a:extLst>
              <a:ext uri="{FF2B5EF4-FFF2-40B4-BE49-F238E27FC236}">
                <a16:creationId xmlns:a16="http://schemas.microsoft.com/office/drawing/2014/main" id="{D40CA9E9-EFE5-42AD-A53E-D1D915EEF6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58802"/>
            <a:ext cx="9144000" cy="6098978"/>
          </a:xfrm>
        </p:spPr>
      </p:pic>
      <p:sp>
        <p:nvSpPr>
          <p:cNvPr id="15" name="TextBox 14">
            <a:extLst>
              <a:ext uri="{FF2B5EF4-FFF2-40B4-BE49-F238E27FC236}">
                <a16:creationId xmlns:a16="http://schemas.microsoft.com/office/drawing/2014/main" id="{43AABA27-99E7-4C76-8C02-3450C7D90F4C}"/>
              </a:ext>
            </a:extLst>
          </p:cNvPr>
          <p:cNvSpPr txBox="1"/>
          <p:nvPr/>
        </p:nvSpPr>
        <p:spPr>
          <a:xfrm>
            <a:off x="5181600" y="1755232"/>
            <a:ext cx="3627120" cy="2062103"/>
          </a:xfrm>
          <a:prstGeom prst="rect">
            <a:avLst/>
          </a:prstGeom>
          <a:noFill/>
        </p:spPr>
        <p:txBody>
          <a:bodyPr wrap="square" rtlCol="0">
            <a:spAutoFit/>
          </a:bodyPr>
          <a:lstStyle/>
          <a:p>
            <a:r>
              <a:rPr lang="en-NZ" sz="2800" i="1" dirty="0">
                <a:solidFill>
                  <a:schemeClr val="bg1"/>
                </a:solidFill>
              </a:rPr>
              <a:t>Growing</a:t>
            </a:r>
          </a:p>
          <a:p>
            <a:r>
              <a:rPr lang="en-NZ" sz="3600" b="1" dirty="0">
                <a:solidFill>
                  <a:schemeClr val="bg1"/>
                </a:solidFill>
              </a:rPr>
              <a:t>       People,</a:t>
            </a:r>
          </a:p>
          <a:p>
            <a:r>
              <a:rPr lang="en-NZ" sz="2800" i="1" dirty="0">
                <a:solidFill>
                  <a:schemeClr val="bg1"/>
                </a:solidFill>
              </a:rPr>
              <a:t>Growing </a:t>
            </a:r>
          </a:p>
          <a:p>
            <a:r>
              <a:rPr lang="en-NZ" sz="3600" b="1" dirty="0">
                <a:solidFill>
                  <a:schemeClr val="bg1"/>
                </a:solidFill>
              </a:rPr>
              <a:t>       New Zealand</a:t>
            </a:r>
          </a:p>
        </p:txBody>
      </p:sp>
      <p:sp>
        <p:nvSpPr>
          <p:cNvPr id="16" name="TextBox 15">
            <a:extLst>
              <a:ext uri="{FF2B5EF4-FFF2-40B4-BE49-F238E27FC236}">
                <a16:creationId xmlns:a16="http://schemas.microsoft.com/office/drawing/2014/main" id="{B4014807-F0C0-4A91-BECE-EC4CBFEA1074}"/>
              </a:ext>
            </a:extLst>
          </p:cNvPr>
          <p:cNvSpPr txBox="1"/>
          <p:nvPr/>
        </p:nvSpPr>
        <p:spPr>
          <a:xfrm>
            <a:off x="597159" y="5794309"/>
            <a:ext cx="3741576" cy="584775"/>
          </a:xfrm>
          <a:prstGeom prst="rect">
            <a:avLst/>
          </a:prstGeom>
          <a:noFill/>
        </p:spPr>
        <p:txBody>
          <a:bodyPr wrap="square" rtlCol="0">
            <a:spAutoFit/>
          </a:bodyPr>
          <a:lstStyle/>
          <a:p>
            <a:r>
              <a:rPr lang="en-NZ" sz="1600" dirty="0"/>
              <a:t>Matiu Julian</a:t>
            </a:r>
          </a:p>
          <a:p>
            <a:r>
              <a:rPr lang="en-NZ" sz="1600" b="1" dirty="0"/>
              <a:t>National Manager, Māori Business</a:t>
            </a:r>
          </a:p>
        </p:txBody>
      </p:sp>
    </p:spTree>
    <p:extLst>
      <p:ext uri="{BB962C8B-B14F-4D97-AF65-F5344CB8AC3E}">
        <p14:creationId xmlns:p14="http://schemas.microsoft.com/office/powerpoint/2010/main" val="357992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E8DAED-999B-46AA-ADCE-7928392C0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920" y="5506922"/>
            <a:ext cx="2946400" cy="1136193"/>
          </a:xfrm>
          <a:prstGeom prst="rect">
            <a:avLst/>
          </a:prstGeom>
        </p:spPr>
      </p:pic>
      <p:sp>
        <p:nvSpPr>
          <p:cNvPr id="15" name="TextBox 14">
            <a:extLst>
              <a:ext uri="{FF2B5EF4-FFF2-40B4-BE49-F238E27FC236}">
                <a16:creationId xmlns:a16="http://schemas.microsoft.com/office/drawing/2014/main" id="{43AABA27-99E7-4C76-8C02-3450C7D90F4C}"/>
              </a:ext>
            </a:extLst>
          </p:cNvPr>
          <p:cNvSpPr txBox="1"/>
          <p:nvPr/>
        </p:nvSpPr>
        <p:spPr>
          <a:xfrm>
            <a:off x="5181600" y="1755232"/>
            <a:ext cx="3627120" cy="2062103"/>
          </a:xfrm>
          <a:prstGeom prst="rect">
            <a:avLst/>
          </a:prstGeom>
          <a:noFill/>
        </p:spPr>
        <p:txBody>
          <a:bodyPr wrap="square" rtlCol="0">
            <a:spAutoFit/>
          </a:bodyPr>
          <a:lstStyle/>
          <a:p>
            <a:r>
              <a:rPr lang="en-NZ" sz="2800" i="1" dirty="0">
                <a:solidFill>
                  <a:schemeClr val="bg1"/>
                </a:solidFill>
              </a:rPr>
              <a:t>Growing</a:t>
            </a:r>
          </a:p>
          <a:p>
            <a:r>
              <a:rPr lang="en-NZ" sz="3600" b="1" dirty="0">
                <a:solidFill>
                  <a:schemeClr val="bg1"/>
                </a:solidFill>
              </a:rPr>
              <a:t>       People,</a:t>
            </a:r>
          </a:p>
          <a:p>
            <a:r>
              <a:rPr lang="en-NZ" sz="2800" i="1" dirty="0">
                <a:solidFill>
                  <a:schemeClr val="bg1"/>
                </a:solidFill>
              </a:rPr>
              <a:t>Growing </a:t>
            </a:r>
          </a:p>
          <a:p>
            <a:r>
              <a:rPr lang="en-NZ" sz="3600" b="1" dirty="0">
                <a:solidFill>
                  <a:schemeClr val="bg1"/>
                </a:solidFill>
              </a:rPr>
              <a:t>       New Zealand</a:t>
            </a:r>
          </a:p>
        </p:txBody>
      </p:sp>
      <p:pic>
        <p:nvPicPr>
          <p:cNvPr id="3" name="Primary ITO Video 1 - 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5318" cy="5152292"/>
          </a:xfrm>
          <a:prstGeom prst="rect">
            <a:avLst/>
          </a:prstGeom>
        </p:spPr>
      </p:pic>
    </p:spTree>
    <p:extLst>
      <p:ext uri="{BB962C8B-B14F-4D97-AF65-F5344CB8AC3E}">
        <p14:creationId xmlns:p14="http://schemas.microsoft.com/office/powerpoint/2010/main" val="3494790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7546DBF-068F-4417-862F-B0EECF6060D5}"/>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1443" r="9556"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vert="horz" lIns="91440" tIns="45720" rIns="91440" bIns="45720" rtlCol="0" anchor="ctr">
            <a:normAutofit/>
          </a:bodyPr>
          <a:lstStyle/>
          <a:p>
            <a:pPr algn="r" defTabSz="914400"/>
            <a:r>
              <a:rPr lang="en-US" sz="2800">
                <a:solidFill>
                  <a:srgbClr val="FFFFFF"/>
                </a:solidFill>
                <a:latin typeface="Tw Cen MT Condensed Extra Bold" panose="020B0803020202020204" pitchFamily="34" charset="0"/>
              </a:rPr>
              <a:t>M</a:t>
            </a:r>
            <a:r>
              <a:rPr lang="mi-NZ" sz="2800">
                <a:solidFill>
                  <a:srgbClr val="FFFFFF"/>
                </a:solidFill>
                <a:latin typeface="Tw Cen MT Condensed Extra Bold" panose="020B0803020202020204" pitchFamily="34" charset="0"/>
              </a:rPr>
              <a:t>A</a:t>
            </a:r>
            <a:r>
              <a:rPr lang="en-US" sz="2800">
                <a:solidFill>
                  <a:srgbClr val="FFFFFF"/>
                </a:solidFill>
                <a:latin typeface="Tw Cen MT Condensed Extra Bold" panose="020B0803020202020204" pitchFamily="34" charset="0"/>
              </a:rPr>
              <a:t>ORI WORKING IN THE PRIMARY INDUSTRIES </a:t>
            </a:r>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866533" y="1065862"/>
            <a:ext cx="4472329" cy="4726276"/>
          </a:xfrm>
          <a:prstGeom prst="rect">
            <a:avLst/>
          </a:prstGeom>
        </p:spPr>
        <p:txBody>
          <a:bodyPr vert="horz" lIns="91440" tIns="45720" rIns="91440" bIns="45720" rtlCol="0" anchor="ctr">
            <a:normAutofit/>
          </a:bodyPr>
          <a:lstStyle>
            <a:lvl1pPr marL="271463" indent="-271463" algn="l" defTabSz="685800" rtl="0" eaLnBrk="1" latinLnBrk="0" hangingPunct="1">
              <a:lnSpc>
                <a:spcPct val="90000"/>
              </a:lnSpc>
              <a:spcBef>
                <a:spcPts val="750"/>
              </a:spcBef>
              <a:buFont typeface="Arial" panose="020B0604020202020204" pitchFamily="34" charset="0"/>
              <a:buChar char="•"/>
              <a:defRPr sz="2000" kern="1200">
                <a:solidFill>
                  <a:schemeClr val="tx1">
                    <a:lumMod val="75000"/>
                    <a:lumOff val="25000"/>
                  </a:schemeClr>
                </a:solidFill>
                <a:latin typeface="Calibri Light" panose="020F0302020204030204" pitchFamily="34" charset="0"/>
                <a:ea typeface="+mn-ea"/>
                <a:cs typeface="+mn-cs"/>
              </a:defRPr>
            </a:lvl1pPr>
            <a:lvl2pPr marL="625475" indent="-263525"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Calibri Light" panose="020F0302020204030204" pitchFamily="34" charset="0"/>
                <a:ea typeface="+mn-ea"/>
                <a:cs typeface="+mn-cs"/>
              </a:defRPr>
            </a:lvl2pPr>
            <a:lvl3pPr marL="987425" indent="-271463" algn="l" defTabSz="685800" rtl="0" eaLnBrk="1" latinLnBrk="0" hangingPunct="1">
              <a:lnSpc>
                <a:spcPct val="90000"/>
              </a:lnSpc>
              <a:spcBef>
                <a:spcPts val="375"/>
              </a:spcBef>
              <a:buFont typeface="Arial" panose="020B0604020202020204" pitchFamily="34" charset="0"/>
              <a:buChar char="•"/>
              <a:defRPr sz="1400" kern="1200">
                <a:solidFill>
                  <a:schemeClr val="tx1">
                    <a:lumMod val="75000"/>
                    <a:lumOff val="25000"/>
                  </a:schemeClr>
                </a:solidFill>
                <a:latin typeface="Calibri Light" panose="020F0302020204030204" pitchFamily="34" charset="0"/>
                <a:ea typeface="+mn-ea"/>
                <a:cs typeface="+mn-cs"/>
              </a:defRPr>
            </a:lvl3pPr>
            <a:lvl4pPr marL="1349375" indent="-271463" algn="l" defTabSz="685800"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Calibri Light" panose="020F0302020204030204" pitchFamily="34" charset="0"/>
                <a:ea typeface="+mn-ea"/>
                <a:cs typeface="+mn-cs"/>
              </a:defRPr>
            </a:lvl4pPr>
            <a:lvl5pPr marL="1611313" indent="-239713" algn="l" defTabSz="685800"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1700">
                <a:solidFill>
                  <a:srgbClr val="FFFFFF"/>
                </a:solidFill>
                <a:latin typeface="+mn-lt"/>
              </a:rPr>
              <a:t>14.7% of those working in the primary industries are M</a:t>
            </a:r>
            <a:r>
              <a:rPr lang="mi-NZ" sz="1700">
                <a:solidFill>
                  <a:srgbClr val="FFFFFF"/>
                </a:solidFill>
                <a:latin typeface="+mn-lt"/>
              </a:rPr>
              <a:t>āori</a:t>
            </a:r>
            <a:endParaRPr lang="en-US" sz="1700">
              <a:solidFill>
                <a:srgbClr val="FFFFFF"/>
              </a:solidFill>
              <a:latin typeface="+mn-lt"/>
            </a:endParaRPr>
          </a:p>
          <a:p>
            <a:pPr indent="-228600" defTabSz="914400"/>
            <a:r>
              <a:rPr lang="en-US" sz="1700">
                <a:solidFill>
                  <a:srgbClr val="FFFFFF"/>
                </a:solidFill>
                <a:latin typeface="+mn-lt"/>
              </a:rPr>
              <a:t>High levels of Māori are employed in processing sectors (meat, seafood and dairy)</a:t>
            </a:r>
          </a:p>
          <a:p>
            <a:pPr indent="-228600" defTabSz="914400"/>
            <a:r>
              <a:rPr lang="en-US" sz="1700">
                <a:solidFill>
                  <a:srgbClr val="FFFFFF"/>
                </a:solidFill>
                <a:latin typeface="+mn-lt"/>
              </a:rPr>
              <a:t>16% of all Primary ITO trainees are Māori</a:t>
            </a:r>
          </a:p>
          <a:p>
            <a:pPr indent="-228600" defTabSz="914400"/>
            <a:r>
              <a:rPr lang="en-US" sz="1700">
                <a:solidFill>
                  <a:srgbClr val="FFFFFF"/>
                </a:solidFill>
                <a:latin typeface="+mn-lt"/>
              </a:rPr>
              <a:t>In large companies, Māori tend to be concentrated in entry and lower-level roles, with a few in middle management.  Senior managers are almost non-existent.</a:t>
            </a:r>
          </a:p>
        </p:txBody>
      </p:sp>
      <p:cxnSp>
        <p:nvCxnSpPr>
          <p:cNvPr id="7" name="Straight Connector 6">
            <a:extLst>
              <a:ext uri="{FF2B5EF4-FFF2-40B4-BE49-F238E27FC236}">
                <a16:creationId xmlns:a16="http://schemas.microsoft.com/office/drawing/2014/main" id="{98B616B5-A627-4CAB-81F8-B7D50CEECD76}"/>
              </a:ext>
            </a:extLst>
          </p:cNvPr>
          <p:cNvCxnSpPr>
            <a:cxnSpLocks/>
          </p:cNvCxnSpPr>
          <p:nvPr/>
        </p:nvCxnSpPr>
        <p:spPr>
          <a:xfrm>
            <a:off x="2396604" y="2663908"/>
            <a:ext cx="10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856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4">
            <a:extLst>
              <a:ext uri="{FF2B5EF4-FFF2-40B4-BE49-F238E27FC236}">
                <a16:creationId xmlns:a16="http://schemas.microsoft.com/office/drawing/2014/main" id="{DB69E26D-F3C1-40F3-B839-0A81C48D15F4}"/>
              </a:ext>
            </a:extLst>
          </p:cNvPr>
          <p:cNvGraphicFramePr>
            <a:graphicFrameLocks noGrp="1"/>
          </p:cNvGraphicFramePr>
          <p:nvPr>
            <p:ph idx="1"/>
            <p:extLst>
              <p:ext uri="{D42A27DB-BD31-4B8C-83A1-F6EECF244321}">
                <p14:modId xmlns:p14="http://schemas.microsoft.com/office/powerpoint/2010/main" val="2630684920"/>
              </p:ext>
            </p:extLst>
          </p:nvPr>
        </p:nvGraphicFramePr>
        <p:xfrm>
          <a:off x="0" y="581892"/>
          <a:ext cx="9144000" cy="598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4A35F0C-2E14-4D63-96CB-16B9EE4E474A}"/>
              </a:ext>
            </a:extLst>
          </p:cNvPr>
          <p:cNvSpPr txBox="1">
            <a:spLocks/>
          </p:cNvSpPr>
          <p:nvPr/>
        </p:nvSpPr>
        <p:spPr>
          <a:xfrm>
            <a:off x="1036035" y="345813"/>
            <a:ext cx="7071929" cy="7087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200" b="1" kern="1200">
                <a:solidFill>
                  <a:schemeClr val="accent1"/>
                </a:solidFill>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i-NZ" sz="2800">
                <a:solidFill>
                  <a:schemeClr val="tx1"/>
                </a:solidFill>
                <a:latin typeface="Tw Cen MT Condensed Extra Bold" panose="020B0803020202020204" pitchFamily="34" charset="0"/>
              </a:rPr>
              <a:t>FOOD &amp; PLANT PRODUCTION SECTORS</a:t>
            </a:r>
            <a:endParaRPr lang="en-NZ" sz="2800" dirty="0">
              <a:solidFill>
                <a:schemeClr val="tx1"/>
              </a:solidFill>
              <a:latin typeface="Tw Cen MT Condensed Extra Bold" panose="020B0803020202020204" pitchFamily="34" charset="0"/>
            </a:endParaRPr>
          </a:p>
        </p:txBody>
      </p:sp>
    </p:spTree>
    <p:extLst>
      <p:ext uri="{BB962C8B-B14F-4D97-AF65-F5344CB8AC3E}">
        <p14:creationId xmlns:p14="http://schemas.microsoft.com/office/powerpoint/2010/main" val="760211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4">
            <a:extLst>
              <a:ext uri="{FF2B5EF4-FFF2-40B4-BE49-F238E27FC236}">
                <a16:creationId xmlns:a16="http://schemas.microsoft.com/office/drawing/2014/main" id="{AB9EEFAA-935B-4EFD-9037-C5F100F8BB1D}"/>
              </a:ext>
            </a:extLst>
          </p:cNvPr>
          <p:cNvGraphicFramePr>
            <a:graphicFrameLocks noGrp="1"/>
          </p:cNvGraphicFramePr>
          <p:nvPr>
            <p:ph idx="1"/>
            <p:extLst>
              <p:ext uri="{D42A27DB-BD31-4B8C-83A1-F6EECF244321}">
                <p14:modId xmlns:p14="http://schemas.microsoft.com/office/powerpoint/2010/main" val="3675412183"/>
              </p:ext>
            </p:extLst>
          </p:nvPr>
        </p:nvGraphicFramePr>
        <p:xfrm>
          <a:off x="0" y="1243384"/>
          <a:ext cx="9144000" cy="4503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43CE73FA-7042-452D-905D-4BA53CD8D417}"/>
              </a:ext>
            </a:extLst>
          </p:cNvPr>
          <p:cNvSpPr>
            <a:spLocks noGrp="1"/>
          </p:cNvSpPr>
          <p:nvPr>
            <p:ph type="title"/>
          </p:nvPr>
        </p:nvSpPr>
        <p:spPr>
          <a:xfrm>
            <a:off x="1528320" y="988464"/>
            <a:ext cx="6392044" cy="1896414"/>
          </a:xfrm>
        </p:spPr>
        <p:txBody>
          <a:bodyPr/>
          <a:lstStyle/>
          <a:p>
            <a:pPr algn="ctr"/>
            <a:r>
              <a:rPr lang="mi-NZ" sz="2800">
                <a:solidFill>
                  <a:schemeClr val="tx1"/>
                </a:solidFill>
                <a:latin typeface="Tw Cen MT Condensed Extra Bold" panose="020B0803020202020204" pitchFamily="34" charset="0"/>
              </a:rPr>
              <a:t>FOOD PROCESSING SECTORS</a:t>
            </a:r>
            <a:endParaRPr lang="en-NZ" sz="2800" dirty="0">
              <a:solidFill>
                <a:schemeClr val="tx1"/>
              </a:solidFill>
              <a:latin typeface="Tw Cen MT Condensed Extra Bold" panose="020B0803020202020204" pitchFamily="34" charset="0"/>
            </a:endParaRPr>
          </a:p>
        </p:txBody>
      </p:sp>
    </p:spTree>
    <p:extLst>
      <p:ext uri="{BB962C8B-B14F-4D97-AF65-F5344CB8AC3E}">
        <p14:creationId xmlns:p14="http://schemas.microsoft.com/office/powerpoint/2010/main" val="940759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4">
            <a:extLst>
              <a:ext uri="{FF2B5EF4-FFF2-40B4-BE49-F238E27FC236}">
                <a16:creationId xmlns:a16="http://schemas.microsoft.com/office/drawing/2014/main" id="{6A99DA6F-E9BE-46F2-8491-87A3AE090AE1}"/>
              </a:ext>
            </a:extLst>
          </p:cNvPr>
          <p:cNvGraphicFramePr>
            <a:graphicFrameLocks noGrp="1"/>
          </p:cNvGraphicFramePr>
          <p:nvPr>
            <p:ph idx="1"/>
            <p:extLst>
              <p:ext uri="{D42A27DB-BD31-4B8C-83A1-F6EECF244321}">
                <p14:modId xmlns:p14="http://schemas.microsoft.com/office/powerpoint/2010/main" val="467051507"/>
              </p:ext>
            </p:extLst>
          </p:nvPr>
        </p:nvGraphicFramePr>
        <p:xfrm>
          <a:off x="458735" y="432294"/>
          <a:ext cx="8370615" cy="6827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D5C0E109-7037-4303-9FA1-BFF7EACC17B8}"/>
              </a:ext>
            </a:extLst>
          </p:cNvPr>
          <p:cNvSpPr>
            <a:spLocks noGrp="1"/>
          </p:cNvSpPr>
          <p:nvPr>
            <p:ph type="title"/>
          </p:nvPr>
        </p:nvSpPr>
        <p:spPr>
          <a:xfrm>
            <a:off x="2471651" y="554214"/>
            <a:ext cx="4433455" cy="1180375"/>
          </a:xfrm>
        </p:spPr>
        <p:txBody>
          <a:bodyPr/>
          <a:lstStyle/>
          <a:p>
            <a:pPr algn="ctr"/>
            <a:r>
              <a:rPr lang="mi-NZ" sz="2800">
                <a:solidFill>
                  <a:schemeClr val="tx1"/>
                </a:solidFill>
                <a:latin typeface="Tw Cen MT Condensed Extra Bold" panose="020B0803020202020204" pitchFamily="34" charset="0"/>
              </a:rPr>
              <a:t>SERVICE SECTORS </a:t>
            </a:r>
            <a:endParaRPr lang="en-NZ" sz="2800" dirty="0">
              <a:solidFill>
                <a:schemeClr val="tx1"/>
              </a:solidFill>
              <a:latin typeface="Tw Cen MT Condensed Extra Bold" panose="020B0803020202020204" pitchFamily="34" charset="0"/>
            </a:endParaRPr>
          </a:p>
        </p:txBody>
      </p:sp>
    </p:spTree>
    <p:extLst>
      <p:ext uri="{BB962C8B-B14F-4D97-AF65-F5344CB8AC3E}">
        <p14:creationId xmlns:p14="http://schemas.microsoft.com/office/powerpoint/2010/main" val="720769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84634697"/>
              </p:ext>
            </p:extLst>
          </p:nvPr>
        </p:nvGraphicFramePr>
        <p:xfrm>
          <a:off x="4037095" y="1852155"/>
          <a:ext cx="5040000" cy="423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992012" y="1672600"/>
            <a:ext cx="2727548" cy="338554"/>
          </a:xfrm>
          <a:prstGeom prst="rect">
            <a:avLst/>
          </a:prstGeom>
          <a:noFill/>
        </p:spPr>
        <p:txBody>
          <a:bodyPr wrap="square" rtlCol="0">
            <a:spAutoFit/>
          </a:bodyPr>
          <a:lstStyle/>
          <a:p>
            <a:r>
              <a:rPr lang="mi-NZ" sz="1600" b="1">
                <a:latin typeface="Arial" panose="020B0604020202020204" pitchFamily="34" charset="0"/>
                <a:cs typeface="Arial" panose="020B0604020202020204" pitchFamily="34" charset="0"/>
              </a:rPr>
              <a:t>VISION FOR 2025</a:t>
            </a:r>
          </a:p>
        </p:txBody>
      </p:sp>
      <p:sp>
        <p:nvSpPr>
          <p:cNvPr id="9" name="TextBox 8"/>
          <p:cNvSpPr txBox="1"/>
          <p:nvPr/>
        </p:nvSpPr>
        <p:spPr>
          <a:xfrm>
            <a:off x="156067" y="2063728"/>
            <a:ext cx="3898776" cy="3908762"/>
          </a:xfrm>
          <a:prstGeom prst="rect">
            <a:avLst/>
          </a:prstGeom>
          <a:noFill/>
        </p:spPr>
        <p:txBody>
          <a:bodyPr wrap="square" rtlCol="0">
            <a:spAutoFit/>
          </a:bodyPr>
          <a:lstStyle/>
          <a:p>
            <a:r>
              <a:rPr lang="en-NZ" sz="2000" i="1"/>
              <a:t>New Zealand has a highly-skilled Māori workforce in the primary industries operating at all levels across the value chain</a:t>
            </a:r>
            <a:r>
              <a:rPr lang="en-NZ" sz="1600" i="1"/>
              <a:t>.  </a:t>
            </a:r>
          </a:p>
          <a:p>
            <a:endParaRPr lang="en-NZ" sz="1600" i="1"/>
          </a:p>
          <a:p>
            <a:r>
              <a:rPr lang="en-NZ" sz="1200" i="1"/>
              <a:t>Businesses – including M</a:t>
            </a:r>
            <a:r>
              <a:rPr lang="mi-NZ" sz="1200" i="1"/>
              <a:t>āori-owned enterprises – </a:t>
            </a:r>
            <a:r>
              <a:rPr lang="en-NZ" sz="1200" i="1"/>
              <a:t>have a M</a:t>
            </a:r>
            <a:r>
              <a:rPr lang="mi-NZ" sz="1200" i="1"/>
              <a:t>āori </a:t>
            </a:r>
            <a:r>
              <a:rPr lang="en-NZ" sz="1200" i="1"/>
              <a:t>talent pool of significant depth to draw on. From workers, managers and owners through to senior managers and governors, Māori have thriving careers at all levels and are enriching our primary industries.  </a:t>
            </a:r>
          </a:p>
          <a:p>
            <a:endParaRPr lang="en-NZ" sz="1200" i="1"/>
          </a:p>
          <a:p>
            <a:r>
              <a:rPr lang="en-NZ" sz="1200" i="1"/>
              <a:t>Tertiary education is a key enabler that supports Māori individual and collective aspirations within the primary industries, and Māori development generally. Primary ITO actively works alongside Māori partners together with industry partners to optimise Māori success.</a:t>
            </a:r>
            <a:endParaRPr lang="en-NZ" sz="1200"/>
          </a:p>
          <a:p>
            <a:endParaRPr lang="mi-NZ" sz="2000">
              <a:latin typeface="Arial" panose="020B0604020202020204" pitchFamily="34" charset="0"/>
              <a:cs typeface="Arial" panose="020B0604020202020204" pitchFamily="34" charset="0"/>
            </a:endParaRPr>
          </a:p>
        </p:txBody>
      </p:sp>
      <p:sp>
        <p:nvSpPr>
          <p:cNvPr id="2" name="TextBox 1"/>
          <p:cNvSpPr txBox="1"/>
          <p:nvPr/>
        </p:nvSpPr>
        <p:spPr>
          <a:xfrm>
            <a:off x="4085041" y="2148929"/>
            <a:ext cx="905102" cy="600164"/>
          </a:xfrm>
          <a:prstGeom prst="rect">
            <a:avLst/>
          </a:prstGeom>
          <a:noFill/>
        </p:spPr>
        <p:txBody>
          <a:bodyPr wrap="square" rtlCol="0">
            <a:spAutoFit/>
          </a:bodyPr>
          <a:lstStyle/>
          <a:p>
            <a:pPr algn="ctr"/>
            <a:r>
              <a:rPr lang="mi-NZ" sz="1100" b="1">
                <a:solidFill>
                  <a:schemeClr val="accent1"/>
                </a:solidFill>
                <a:latin typeface="Arial" panose="020B0604020202020204" pitchFamily="34" charset="0"/>
                <a:cs typeface="Arial" panose="020B0604020202020204" pitchFamily="34" charset="0"/>
              </a:rPr>
              <a:t>Our Industry Partners</a:t>
            </a:r>
            <a:endParaRPr lang="en-NZ" sz="1100" b="1">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4404097" y="3227960"/>
            <a:ext cx="1021724" cy="430887"/>
          </a:xfrm>
          <a:prstGeom prst="rect">
            <a:avLst/>
          </a:prstGeom>
          <a:noFill/>
        </p:spPr>
        <p:txBody>
          <a:bodyPr wrap="square" rtlCol="0">
            <a:spAutoFit/>
          </a:bodyPr>
          <a:lstStyle/>
          <a:p>
            <a:pPr algn="ctr"/>
            <a:r>
              <a:rPr lang="mi-NZ" sz="1100" b="1">
                <a:solidFill>
                  <a:schemeClr val="accent1"/>
                </a:solidFill>
                <a:latin typeface="Arial" panose="020B0604020202020204" pitchFamily="34" charset="0"/>
                <a:cs typeface="Arial" panose="020B0604020202020204" pitchFamily="34" charset="0"/>
              </a:rPr>
              <a:t>Our Customers</a:t>
            </a:r>
            <a:endParaRPr lang="en-NZ" sz="1100" b="1">
              <a:solidFill>
                <a:schemeClr val="accent1"/>
              </a:solidFill>
              <a:latin typeface="Arial" panose="020B0604020202020204" pitchFamily="34" charset="0"/>
              <a:cs typeface="Arial" panose="020B0604020202020204" pitchFamily="34" charset="0"/>
            </a:endParaRPr>
          </a:p>
        </p:txBody>
      </p:sp>
      <p:sp>
        <p:nvSpPr>
          <p:cNvPr id="12" name="TextBox 11"/>
          <p:cNvSpPr txBox="1"/>
          <p:nvPr/>
        </p:nvSpPr>
        <p:spPr>
          <a:xfrm>
            <a:off x="4054720" y="5192032"/>
            <a:ext cx="953711" cy="446276"/>
          </a:xfrm>
          <a:prstGeom prst="rect">
            <a:avLst/>
          </a:prstGeom>
          <a:noFill/>
        </p:spPr>
        <p:txBody>
          <a:bodyPr wrap="square" rtlCol="0">
            <a:spAutoFit/>
          </a:bodyPr>
          <a:lstStyle/>
          <a:p>
            <a:pPr algn="ctr"/>
            <a:r>
              <a:rPr lang="mi-NZ" sz="1200" b="1">
                <a:solidFill>
                  <a:schemeClr val="accent1"/>
                </a:solidFill>
                <a:latin typeface="Arial" panose="020B0604020202020204" pitchFamily="34" charset="0"/>
                <a:cs typeface="Arial" panose="020B0604020202020204" pitchFamily="34" charset="0"/>
              </a:rPr>
              <a:t> </a:t>
            </a:r>
            <a:r>
              <a:rPr lang="mi-NZ" sz="1100" b="1">
                <a:solidFill>
                  <a:schemeClr val="accent1"/>
                </a:solidFill>
                <a:latin typeface="Arial" panose="020B0604020202020204" pitchFamily="34" charset="0"/>
                <a:cs typeface="Arial" panose="020B0604020202020204" pitchFamily="34" charset="0"/>
              </a:rPr>
              <a:t>Our People</a:t>
            </a:r>
            <a:endParaRPr lang="en-NZ" sz="1100" b="1">
              <a:solidFill>
                <a:schemeClr val="accent1"/>
              </a:solidFill>
              <a:latin typeface="Arial" panose="020B0604020202020204" pitchFamily="34" charset="0"/>
              <a:cs typeface="Arial" panose="020B0604020202020204" pitchFamily="34" charset="0"/>
            </a:endParaRPr>
          </a:p>
        </p:txBody>
      </p:sp>
      <p:sp>
        <p:nvSpPr>
          <p:cNvPr id="10" name="TextBox 9"/>
          <p:cNvSpPr txBox="1"/>
          <p:nvPr/>
        </p:nvSpPr>
        <p:spPr>
          <a:xfrm>
            <a:off x="4419337" y="4212464"/>
            <a:ext cx="1021724" cy="430887"/>
          </a:xfrm>
          <a:prstGeom prst="rect">
            <a:avLst/>
          </a:prstGeom>
          <a:noFill/>
        </p:spPr>
        <p:txBody>
          <a:bodyPr wrap="square" rtlCol="0">
            <a:spAutoFit/>
          </a:bodyPr>
          <a:lstStyle/>
          <a:p>
            <a:pPr algn="ctr"/>
            <a:r>
              <a:rPr lang="mi-NZ" sz="1100" b="1">
                <a:solidFill>
                  <a:schemeClr val="accent1"/>
                </a:solidFill>
                <a:latin typeface="Arial" panose="020B0604020202020204" pitchFamily="34" charset="0"/>
                <a:cs typeface="Arial" panose="020B0604020202020204" pitchFamily="34" charset="0"/>
              </a:rPr>
              <a:t>Our Learners</a:t>
            </a:r>
            <a:endParaRPr lang="en-NZ" sz="1100" b="1">
              <a:solidFill>
                <a:schemeClr val="accent1"/>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E72117D-4F9E-41ED-9603-E371BEB5DAE6}"/>
              </a:ext>
            </a:extLst>
          </p:cNvPr>
          <p:cNvSpPr txBox="1">
            <a:spLocks/>
          </p:cNvSpPr>
          <p:nvPr/>
        </p:nvSpPr>
        <p:spPr>
          <a:xfrm>
            <a:off x="1" y="800581"/>
            <a:ext cx="9144000" cy="6604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accent1"/>
                </a:solidFill>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i-NZ" sz="3600" b="1">
                <a:latin typeface="Tw Cen MT Condensed" panose="020B0606020104020203" pitchFamily="34" charset="0"/>
              </a:rPr>
              <a:t>PRIMARY ITO’S MAORI STRATEGY</a:t>
            </a:r>
            <a:endParaRPr lang="en-NZ" sz="3600" b="1">
              <a:latin typeface="Tw Cen MT Condensed" panose="020B0606020104020203" pitchFamily="34" charset="0"/>
            </a:endParaRPr>
          </a:p>
        </p:txBody>
      </p:sp>
      <p:cxnSp>
        <p:nvCxnSpPr>
          <p:cNvPr id="6" name="Straight Connector 5">
            <a:extLst>
              <a:ext uri="{FF2B5EF4-FFF2-40B4-BE49-F238E27FC236}">
                <a16:creationId xmlns:a16="http://schemas.microsoft.com/office/drawing/2014/main" id="{1DB1BE0F-D8CB-4CA1-9723-0827D5227953}"/>
              </a:ext>
            </a:extLst>
          </p:cNvPr>
          <p:cNvCxnSpPr>
            <a:cxnSpLocks/>
          </p:cNvCxnSpPr>
          <p:nvPr/>
        </p:nvCxnSpPr>
        <p:spPr>
          <a:xfrm>
            <a:off x="4796209" y="923778"/>
            <a:ext cx="107520" cy="0"/>
          </a:xfrm>
          <a:prstGeom prst="line">
            <a:avLst/>
          </a:prstGeom>
          <a:ln w="38100">
            <a:solidFill>
              <a:srgbClr val="E38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84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69D1-7E16-42EF-94E7-064919368B16}"/>
              </a:ext>
            </a:extLst>
          </p:cNvPr>
          <p:cNvSpPr>
            <a:spLocks noGrp="1"/>
          </p:cNvSpPr>
          <p:nvPr>
            <p:ph type="title"/>
          </p:nvPr>
        </p:nvSpPr>
        <p:spPr>
          <a:xfrm>
            <a:off x="0" y="444719"/>
            <a:ext cx="9144000" cy="808065"/>
          </a:xfrm>
        </p:spPr>
        <p:txBody>
          <a:bodyPr>
            <a:normAutofit/>
          </a:bodyPr>
          <a:lstStyle/>
          <a:p>
            <a:pPr algn="ctr"/>
            <a:r>
              <a:rPr lang="mi-NZ" sz="3600" b="1">
                <a:latin typeface="Tw Cen MT Condensed" panose="020B0606020104020203" pitchFamily="34" charset="0"/>
              </a:rPr>
              <a:t>GROWING A MAORI TALENT PIPELINE</a:t>
            </a:r>
            <a:endParaRPr lang="en-NZ" sz="3600">
              <a:latin typeface="Tw Cen MT Condensed" panose="020B0606020104020203" pitchFamily="34" charset="0"/>
            </a:endParaRPr>
          </a:p>
        </p:txBody>
      </p:sp>
      <p:graphicFrame>
        <p:nvGraphicFramePr>
          <p:cNvPr id="4" name="Content Placeholder 3">
            <a:extLst>
              <a:ext uri="{FF2B5EF4-FFF2-40B4-BE49-F238E27FC236}">
                <a16:creationId xmlns:a16="http://schemas.microsoft.com/office/drawing/2014/main" id="{0A3A535B-2284-454E-8B8C-6CE2A43D4EBA}"/>
              </a:ext>
            </a:extLst>
          </p:cNvPr>
          <p:cNvGraphicFramePr>
            <a:graphicFrameLocks noGrp="1"/>
          </p:cNvGraphicFramePr>
          <p:nvPr>
            <p:ph idx="1"/>
            <p:extLst>
              <p:ext uri="{D42A27DB-BD31-4B8C-83A1-F6EECF244321}">
                <p14:modId xmlns:p14="http://schemas.microsoft.com/office/powerpoint/2010/main" val="852798112"/>
              </p:ext>
            </p:extLst>
          </p:nvPr>
        </p:nvGraphicFramePr>
        <p:xfrm>
          <a:off x="403272" y="792479"/>
          <a:ext cx="8656321" cy="2663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A7D07DE-3847-4B9D-BF05-745A39549653}"/>
              </a:ext>
            </a:extLst>
          </p:cNvPr>
          <p:cNvGraphicFramePr/>
          <p:nvPr>
            <p:extLst>
              <p:ext uri="{D42A27DB-BD31-4B8C-83A1-F6EECF244321}">
                <p14:modId xmlns:p14="http://schemas.microsoft.com/office/powerpoint/2010/main" val="4010521197"/>
              </p:ext>
            </p:extLst>
          </p:nvPr>
        </p:nvGraphicFramePr>
        <p:xfrm>
          <a:off x="1295400" y="3280116"/>
          <a:ext cx="6880860" cy="2785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 name="Straight Connector 4">
            <a:extLst>
              <a:ext uri="{FF2B5EF4-FFF2-40B4-BE49-F238E27FC236}">
                <a16:creationId xmlns:a16="http://schemas.microsoft.com/office/drawing/2014/main" id="{FA57298B-0C41-414D-82DA-15C1A70FA18A}"/>
              </a:ext>
            </a:extLst>
          </p:cNvPr>
          <p:cNvCxnSpPr>
            <a:cxnSpLocks/>
          </p:cNvCxnSpPr>
          <p:nvPr/>
        </p:nvCxnSpPr>
        <p:spPr>
          <a:xfrm>
            <a:off x="3992648" y="663312"/>
            <a:ext cx="107520" cy="0"/>
          </a:xfrm>
          <a:prstGeom prst="line">
            <a:avLst/>
          </a:prstGeom>
          <a:ln w="38100">
            <a:solidFill>
              <a:srgbClr val="E38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50425"/>
      </p:ext>
    </p:extLst>
  </p:cSld>
  <p:clrMapOvr>
    <a:masterClrMapping/>
  </p:clrMapOvr>
</p:sld>
</file>

<file path=ppt/theme/theme1.xml><?xml version="1.0" encoding="utf-8"?>
<a:theme xmlns:a="http://schemas.openxmlformats.org/drawingml/2006/main" name="Primary ITO">
  <a:themeElements>
    <a:clrScheme name="Primary ITO">
      <a:dk1>
        <a:sysClr val="windowText" lastClr="000000"/>
      </a:dk1>
      <a:lt1>
        <a:sysClr val="window" lastClr="FFFFFF"/>
      </a:lt1>
      <a:dk2>
        <a:srgbClr val="A5A5A5"/>
      </a:dk2>
      <a:lt2>
        <a:srgbClr val="EEECE1"/>
      </a:lt2>
      <a:accent1>
        <a:srgbClr val="E38225"/>
      </a:accent1>
      <a:accent2>
        <a:srgbClr val="3DB7E4"/>
      </a:accent2>
      <a:accent3>
        <a:srgbClr val="BED600"/>
      </a:accent3>
      <a:accent4>
        <a:srgbClr val="F6C7A5"/>
      </a:accent4>
      <a:accent5>
        <a:srgbClr val="B1E2F4"/>
      </a:accent5>
      <a:accent6>
        <a:srgbClr val="DCFC8C"/>
      </a:accent6>
      <a:hlink>
        <a:srgbClr val="E38225"/>
      </a:hlink>
      <a:folHlink>
        <a:srgbClr val="74400F"/>
      </a:folHlink>
    </a:clrScheme>
    <a:fontScheme name="PrimaryI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075C6391481D4593BFB4D5F3E66619" ma:contentTypeVersion="10" ma:contentTypeDescription="Create a new document." ma:contentTypeScope="" ma:versionID="418bae32e4ab466cfe25d8a02fd30399">
  <xsd:schema xmlns:xsd="http://www.w3.org/2001/XMLSchema" xmlns:xs="http://www.w3.org/2001/XMLSchema" xmlns:p="http://schemas.microsoft.com/office/2006/metadata/properties" xmlns:ns2="83aa2dcc-3d42-42c1-a6f6-d36fc70c8ac8" xmlns:ns3="feecf07e-0e03-4e0c-9258-8c784a4431c5" targetNamespace="http://schemas.microsoft.com/office/2006/metadata/properties" ma:root="true" ma:fieldsID="9f6eb14a7f2b715dffbf1bd1049efaa1" ns2:_="" ns3:_="">
    <xsd:import namespace="83aa2dcc-3d42-42c1-a6f6-d36fc70c8ac8"/>
    <xsd:import namespace="feecf07e-0e03-4e0c-9258-8c784a4431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Final_x0020_Copy" minOccurs="0"/>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a2dcc-3d42-42c1-a6f6-d36fc70c8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Final_x0020_Copy" ma:index="16" nillable="true" ma:displayName="Final Copy" ma:default="1" ma:description="Final copy to be uploaded to the website" ma:internalName="Final_x0020_Copy">
      <xsd:simpleType>
        <xsd:restriction base="dms:Boolean"/>
      </xsd:simpleType>
    </xsd:element>
    <xsd:element name="Document_x0020_Type" ma:index="17" nillable="true" ma:displayName="Document Type" ma:description="Type of document" ma:internalName="Document_x0020_Type">
      <xsd:simpleType>
        <xsd:restriction base="dms:Choice">
          <xsd:enumeration value="Presentation"/>
          <xsd:enumeration value="Photo"/>
          <xsd:enumeration value="Programme"/>
          <xsd:enumeration value="Audio"/>
        </xsd:restriction>
      </xsd:simpleType>
    </xsd:element>
  </xsd:schema>
  <xsd:schema xmlns:xsd="http://www.w3.org/2001/XMLSchema" xmlns:xs="http://www.w3.org/2001/XMLSchema" xmlns:dms="http://schemas.microsoft.com/office/2006/documentManagement/types" xmlns:pc="http://schemas.microsoft.com/office/infopath/2007/PartnerControls" targetNamespace="feecf07e-0e03-4e0c-9258-8c784a4431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3aa2dcc-3d42-42c1-a6f6-d36fc70c8ac8">Presentation</Document_x0020_Type>
    <Final_x0020_Copy xmlns="83aa2dcc-3d42-42c1-a6f6-d36fc70c8ac8">true</Final_x0020_Cop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CA9FEE-A520-4E5B-A93D-552DE4B671F8}"/>
</file>

<file path=customXml/itemProps2.xml><?xml version="1.0" encoding="utf-8"?>
<ds:datastoreItem xmlns:ds="http://schemas.openxmlformats.org/officeDocument/2006/customXml" ds:itemID="{7F15FE49-54A9-4B44-ABC4-418889C745D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B772AA1-2289-4474-94CF-2785B87E6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Maori Strategy presentation - May 2017 for PKW</Template>
  <TotalTime>42957</TotalTime>
  <Words>435</Words>
  <Application>Microsoft Office PowerPoint</Application>
  <PresentationFormat>On-screen Show (4:3)</PresentationFormat>
  <Paragraphs>76</Paragraphs>
  <Slides>8</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Handelson Five</vt:lpstr>
      <vt:lpstr>Tw Cen MT Condensed</vt:lpstr>
      <vt:lpstr>Tw Cen MT Condensed Extra Bold</vt:lpstr>
      <vt:lpstr>Primary ITO</vt:lpstr>
      <vt:lpstr>PowerPoint Presentation</vt:lpstr>
      <vt:lpstr>PowerPoint Presentation</vt:lpstr>
      <vt:lpstr>MAORI WORKING IN THE PRIMARY INDUSTRIES </vt:lpstr>
      <vt:lpstr>PowerPoint Presentation</vt:lpstr>
      <vt:lpstr>FOOD PROCESSING SECTORS</vt:lpstr>
      <vt:lpstr>SERVICE SECTORS </vt:lpstr>
      <vt:lpstr>PowerPoint Presentation</vt:lpstr>
      <vt:lpstr>GROWING A MAORI TALENT PIPELINE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Haira</dc:creator>
  <cp:lastModifiedBy>Calder, Danielle</cp:lastModifiedBy>
  <cp:revision>558</cp:revision>
  <cp:lastPrinted>2018-07-29T22:45:36Z</cp:lastPrinted>
  <dcterms:created xsi:type="dcterms:W3CDTF">2017-06-25T22:40:57Z</dcterms:created>
  <dcterms:modified xsi:type="dcterms:W3CDTF">2018-08-15T23:17:28Z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0x010100A5075C6391481D4593BFB4D5F3E66619</vt:lpwstr>
  </property>
</Properties>
</file>